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Roboto Bold" charset="1" panose="02000000000000000000"/>
      <p:regular r:id="rId16"/>
    </p:embeddedFont>
    <p:embeddedFont>
      <p:font typeface="Roboto" charset="1" panose="02000000000000000000"/>
      <p:regular r:id="rId17"/>
    </p:embeddedFont>
    <p:embeddedFont>
      <p:font typeface="Open Sans" charset="1" panose="020B06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png" Type="http://schemas.openxmlformats.org/officeDocument/2006/relationships/image"/><Relationship Id="rId12" Target="../media/image12.png" Type="http://schemas.openxmlformats.org/officeDocument/2006/relationships/image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jpeg" Type="http://schemas.openxmlformats.org/officeDocument/2006/relationships/image"/><Relationship Id="rId7" Target="../media/image24.jpeg" Type="http://schemas.openxmlformats.org/officeDocument/2006/relationships/image"/><Relationship Id="rId8" Target="../media/image25.jpe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12" Target="../media/image9.png" Type="http://schemas.openxmlformats.org/officeDocument/2006/relationships/image"/><Relationship Id="rId13" Target="../media/image10.png" Type="http://schemas.openxmlformats.org/officeDocument/2006/relationships/image"/><Relationship Id="rId14" Target="../media/image11.png" Type="http://schemas.openxmlformats.org/officeDocument/2006/relationships/image"/><Relationship Id="rId15" Target="../media/image12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4.jpeg" Type="http://schemas.openxmlformats.org/officeDocument/2006/relationships/image"/><Relationship Id="rId5" Target="../media/image29.jpe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7.png" Type="http://schemas.openxmlformats.org/officeDocument/2006/relationships/image"/><Relationship Id="rId12" Target="../media/image8.png" Type="http://schemas.openxmlformats.org/officeDocument/2006/relationships/image"/><Relationship Id="rId13" Target="../media/image9.png" Type="http://schemas.openxmlformats.org/officeDocument/2006/relationships/image"/><Relationship Id="rId14" Target="../media/image10.png" Type="http://schemas.openxmlformats.org/officeDocument/2006/relationships/image"/><Relationship Id="rId15" Target="../media/image11.png" Type="http://schemas.openxmlformats.org/officeDocument/2006/relationships/image"/><Relationship Id="rId16" Target="../media/image12.png" Type="http://schemas.openxmlformats.org/officeDocument/2006/relationships/image"/><Relationship Id="rId2" Target="../media/image18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png" Type="http://schemas.openxmlformats.org/officeDocument/2006/relationships/image"/><Relationship Id="rId2" Target="../media/image42.jpeg" Type="http://schemas.openxmlformats.org/officeDocument/2006/relationships/image"/><Relationship Id="rId3" Target="../media/image43.png" Type="http://schemas.openxmlformats.org/officeDocument/2006/relationships/image"/><Relationship Id="rId4" Target="../media/image44.jpeg" Type="http://schemas.openxmlformats.org/officeDocument/2006/relationships/image"/><Relationship Id="rId5" Target="../media/image45.jpe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8.png" Type="http://schemas.openxmlformats.org/officeDocument/2006/relationships/image"/><Relationship Id="rId2" Target="../media/image50.jpeg" Type="http://schemas.openxmlformats.org/officeDocument/2006/relationships/image"/><Relationship Id="rId3" Target="../media/image51.png" Type="http://schemas.openxmlformats.org/officeDocument/2006/relationships/image"/><Relationship Id="rId4" Target="../media/image52.svg" Type="http://schemas.openxmlformats.org/officeDocument/2006/relationships/image"/><Relationship Id="rId5" Target="../media/image53.png" Type="http://schemas.openxmlformats.org/officeDocument/2006/relationships/image"/><Relationship Id="rId6" Target="../media/image54.svg" Type="http://schemas.openxmlformats.org/officeDocument/2006/relationships/image"/><Relationship Id="rId7" Target="../media/image55.png" Type="http://schemas.openxmlformats.org/officeDocument/2006/relationships/image"/><Relationship Id="rId8" Target="../media/image56.svg" Type="http://schemas.openxmlformats.org/officeDocument/2006/relationships/image"/><Relationship Id="rId9" Target="../media/image5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12" Target="../media/image10.png" Type="http://schemas.openxmlformats.org/officeDocument/2006/relationships/image"/><Relationship Id="rId13" Target="../media/image11.png" Type="http://schemas.openxmlformats.org/officeDocument/2006/relationships/image"/><Relationship Id="rId14" Target="../media/image12.png" Type="http://schemas.openxmlformats.org/officeDocument/2006/relationships/image"/><Relationship Id="rId2" Target="../media/image59.jpeg" Type="http://schemas.openxmlformats.org/officeDocument/2006/relationships/image"/><Relationship Id="rId3" Target="../media/image60.png" Type="http://schemas.openxmlformats.org/officeDocument/2006/relationships/image"/><Relationship Id="rId4" Target="../media/image61.svg" Type="http://schemas.openxmlformats.org/officeDocument/2006/relationships/image"/><Relationship Id="rId5" Target="../media/image62.png" Type="http://schemas.openxmlformats.org/officeDocument/2006/relationships/image"/><Relationship Id="rId6" Target="../media/image63.svg" Type="http://schemas.openxmlformats.org/officeDocument/2006/relationships/image"/><Relationship Id="rId7" Target="../media/image64.png" Type="http://schemas.openxmlformats.org/officeDocument/2006/relationships/image"/><Relationship Id="rId8" Target="../media/image6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2516748" y="-2308313"/>
            <a:ext cx="10754146" cy="14903626"/>
            <a:chOff x="0" y="0"/>
            <a:chExt cx="3230879" cy="44775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30879" cy="4477511"/>
            </a:xfrm>
            <a:custGeom>
              <a:avLst/>
              <a:gdLst/>
              <a:ahLst/>
              <a:cxnLst/>
              <a:rect r="r" b="b" t="t" l="l"/>
              <a:pathLst>
                <a:path h="4477511" w="3230879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2"/>
              <a:stretch>
                <a:fillRect l="0" t="-22" r="0" b="-22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1887" y="-8355"/>
              <a:ext cx="3179243" cy="4416994"/>
            </a:xfrm>
            <a:custGeom>
              <a:avLst/>
              <a:gdLst/>
              <a:ahLst/>
              <a:cxnLst/>
              <a:rect r="r" b="b" t="t" l="l"/>
              <a:pathLst>
                <a:path h="4416994" w="3179243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blipFill>
              <a:blip r:embed="rId3"/>
              <a:stretch>
                <a:fillRect l="-55601" t="0" r="-55601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9210675"/>
            <a:ext cx="863382" cy="47625"/>
          </a:xfrm>
          <a:custGeom>
            <a:avLst/>
            <a:gdLst/>
            <a:ahLst/>
            <a:cxnLst/>
            <a:rect r="r" b="b" t="t" l="l"/>
            <a:pathLst>
              <a:path h="47625" w="863382">
                <a:moveTo>
                  <a:pt x="0" y="0"/>
                </a:moveTo>
                <a:lnTo>
                  <a:pt x="863382" y="0"/>
                </a:lnTo>
                <a:lnTo>
                  <a:pt x="863382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747272" b="-87919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21717" y="6841282"/>
            <a:ext cx="3238095" cy="712381"/>
          </a:xfrm>
          <a:custGeom>
            <a:avLst/>
            <a:gdLst/>
            <a:ahLst/>
            <a:cxnLst/>
            <a:rect r="r" b="b" t="t" l="l"/>
            <a:pathLst>
              <a:path h="712381" w="3238095">
                <a:moveTo>
                  <a:pt x="0" y="0"/>
                </a:moveTo>
                <a:lnTo>
                  <a:pt x="3238095" y="0"/>
                </a:lnTo>
                <a:lnTo>
                  <a:pt x="3238095" y="712381"/>
                </a:lnTo>
                <a:lnTo>
                  <a:pt x="0" y="7123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521717" y="3204385"/>
            <a:ext cx="6610193" cy="715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8"/>
              </a:lnSpc>
            </a:pPr>
            <a:r>
              <a:rPr lang="en-US" sz="46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21717" y="5710982"/>
            <a:ext cx="62988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13567" y="6989510"/>
            <a:ext cx="30543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21717" y="2676187"/>
            <a:ext cx="360757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73289" y="0"/>
            <a:ext cx="10605750" cy="807125"/>
            <a:chOff x="0" y="0"/>
            <a:chExt cx="14141000" cy="10761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187433"/>
              <a:ext cx="5843867" cy="681411"/>
            </a:xfrm>
            <a:custGeom>
              <a:avLst/>
              <a:gdLst/>
              <a:ahLst/>
              <a:cxnLst/>
              <a:rect r="r" b="b" t="t" l="l"/>
              <a:pathLst>
                <a:path h="681411" w="5843867">
                  <a:moveTo>
                    <a:pt x="0" y="0"/>
                  </a:moveTo>
                  <a:lnTo>
                    <a:pt x="5843867" y="0"/>
                  </a:lnTo>
                  <a:lnTo>
                    <a:pt x="5843867" y="681411"/>
                  </a:lnTo>
                  <a:lnTo>
                    <a:pt x="0" y="681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5986068" y="197360"/>
              <a:ext cx="1393063" cy="729036"/>
            </a:xfrm>
            <a:custGeom>
              <a:avLst/>
              <a:gdLst/>
              <a:ahLst/>
              <a:cxnLst/>
              <a:rect r="r" b="b" t="t" l="l"/>
              <a:pathLst>
                <a:path h="729036" w="1393063">
                  <a:moveTo>
                    <a:pt x="0" y="0"/>
                  </a:moveTo>
                  <a:lnTo>
                    <a:pt x="1393063" y="0"/>
                  </a:lnTo>
                  <a:lnTo>
                    <a:pt x="1393063" y="729036"/>
                  </a:lnTo>
                  <a:lnTo>
                    <a:pt x="0" y="729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7682829" y="213476"/>
              <a:ext cx="1631938" cy="649214"/>
            </a:xfrm>
            <a:custGeom>
              <a:avLst/>
              <a:gdLst/>
              <a:ahLst/>
              <a:cxnLst/>
              <a:rect r="r" b="b" t="t" l="l"/>
              <a:pathLst>
                <a:path h="649214" w="1631938">
                  <a:moveTo>
                    <a:pt x="0" y="0"/>
                  </a:moveTo>
                  <a:lnTo>
                    <a:pt x="1631939" y="0"/>
                  </a:lnTo>
                  <a:lnTo>
                    <a:pt x="1631939" y="649214"/>
                  </a:lnTo>
                  <a:lnTo>
                    <a:pt x="0" y="649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9612578" y="64235"/>
              <a:ext cx="900046" cy="947696"/>
            </a:xfrm>
            <a:custGeom>
              <a:avLst/>
              <a:gdLst/>
              <a:ahLst/>
              <a:cxnLst/>
              <a:rect r="r" b="b" t="t" l="l"/>
              <a:pathLst>
                <a:path h="947696" w="900046">
                  <a:moveTo>
                    <a:pt x="0" y="0"/>
                  </a:moveTo>
                  <a:lnTo>
                    <a:pt x="900046" y="0"/>
                  </a:lnTo>
                  <a:lnTo>
                    <a:pt x="900046" y="947696"/>
                  </a:lnTo>
                  <a:lnTo>
                    <a:pt x="0" y="947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2269287" y="249600"/>
              <a:ext cx="1871713" cy="576967"/>
            </a:xfrm>
            <a:custGeom>
              <a:avLst/>
              <a:gdLst/>
              <a:ahLst/>
              <a:cxnLst/>
              <a:rect r="r" b="b" t="t" l="l"/>
              <a:pathLst>
                <a:path h="576967" w="1871713">
                  <a:moveTo>
                    <a:pt x="0" y="0"/>
                  </a:moveTo>
                  <a:lnTo>
                    <a:pt x="1871713" y="0"/>
                  </a:lnTo>
                  <a:lnTo>
                    <a:pt x="1871713" y="576966"/>
                  </a:lnTo>
                  <a:lnTo>
                    <a:pt x="0" y="5769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0858975" y="0"/>
              <a:ext cx="1072794" cy="1076166"/>
            </a:xfrm>
            <a:custGeom>
              <a:avLst/>
              <a:gdLst/>
              <a:ahLst/>
              <a:cxnLst/>
              <a:rect r="r" b="b" t="t" l="l"/>
              <a:pathLst>
                <a:path h="1076166" w="1072794">
                  <a:moveTo>
                    <a:pt x="0" y="0"/>
                  </a:moveTo>
                  <a:lnTo>
                    <a:pt x="1072794" y="0"/>
                  </a:lnTo>
                  <a:lnTo>
                    <a:pt x="1072794" y="1076166"/>
                  </a:lnTo>
                  <a:lnTo>
                    <a:pt x="0" y="1076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800534" cy="10287000"/>
            <a:chOff x="0" y="0"/>
            <a:chExt cx="737589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758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37589">
                  <a:moveTo>
                    <a:pt x="0" y="0"/>
                  </a:moveTo>
                  <a:lnTo>
                    <a:pt x="737589" y="0"/>
                  </a:lnTo>
                  <a:lnTo>
                    <a:pt x="73758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F7D0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758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1536438" y="1028700"/>
            <a:ext cx="8433464" cy="10511347"/>
          </a:xfrm>
          <a:custGeom>
            <a:avLst/>
            <a:gdLst/>
            <a:ahLst/>
            <a:cxnLst/>
            <a:rect r="r" b="b" t="t" l="l"/>
            <a:pathLst>
              <a:path h="10511347" w="8433464">
                <a:moveTo>
                  <a:pt x="0" y="0"/>
                </a:moveTo>
                <a:lnTo>
                  <a:pt x="8433464" y="0"/>
                </a:lnTo>
                <a:lnTo>
                  <a:pt x="8433464" y="10511347"/>
                </a:lnTo>
                <a:lnTo>
                  <a:pt x="0" y="105113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300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19178" y="5765671"/>
            <a:ext cx="577164" cy="577164"/>
          </a:xfrm>
          <a:custGeom>
            <a:avLst/>
            <a:gdLst/>
            <a:ahLst/>
            <a:cxnLst/>
            <a:rect r="r" b="b" t="t" l="l"/>
            <a:pathLst>
              <a:path h="577164" w="577164">
                <a:moveTo>
                  <a:pt x="0" y="0"/>
                </a:moveTo>
                <a:lnTo>
                  <a:pt x="577165" y="0"/>
                </a:lnTo>
                <a:lnTo>
                  <a:pt x="577165" y="577164"/>
                </a:lnTo>
                <a:lnTo>
                  <a:pt x="0" y="5771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525835" y="5765671"/>
            <a:ext cx="577164" cy="577164"/>
          </a:xfrm>
          <a:custGeom>
            <a:avLst/>
            <a:gdLst/>
            <a:ahLst/>
            <a:cxnLst/>
            <a:rect r="r" b="b" t="t" l="l"/>
            <a:pathLst>
              <a:path h="577164" w="577164">
                <a:moveTo>
                  <a:pt x="0" y="0"/>
                </a:moveTo>
                <a:lnTo>
                  <a:pt x="577164" y="0"/>
                </a:lnTo>
                <a:lnTo>
                  <a:pt x="577164" y="577164"/>
                </a:lnTo>
                <a:lnTo>
                  <a:pt x="0" y="5771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525835" y="4604000"/>
            <a:ext cx="822759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379375" y="2169057"/>
            <a:ext cx="483456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BED018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525835" y="1489889"/>
            <a:ext cx="2853540" cy="3161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56"/>
              </a:lnSpc>
            </a:pPr>
            <a:r>
              <a:rPr lang="en-US" sz="18397">
                <a:solidFill>
                  <a:srgbClr val="BED018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42169" y="5817013"/>
            <a:ext cx="2995101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987751" y="5817013"/>
            <a:ext cx="2995101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25835" y="6676210"/>
            <a:ext cx="373425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19178" y="6676210"/>
            <a:ext cx="373425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812165" y="0"/>
            <a:ext cx="13568355" cy="1032586"/>
            <a:chOff x="0" y="0"/>
            <a:chExt cx="18091140" cy="137678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239791"/>
              <a:ext cx="7476290" cy="871756"/>
            </a:xfrm>
            <a:custGeom>
              <a:avLst/>
              <a:gdLst/>
              <a:ahLst/>
              <a:cxnLst/>
              <a:rect r="r" b="b" t="t" l="l"/>
              <a:pathLst>
                <a:path h="871756" w="7476290">
                  <a:moveTo>
                    <a:pt x="0" y="0"/>
                  </a:moveTo>
                  <a:lnTo>
                    <a:pt x="7476290" y="0"/>
                  </a:lnTo>
                  <a:lnTo>
                    <a:pt x="7476290" y="871755"/>
                  </a:lnTo>
                  <a:lnTo>
                    <a:pt x="0" y="87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7658212" y="252491"/>
              <a:ext cx="1782200" cy="932685"/>
            </a:xfrm>
            <a:custGeom>
              <a:avLst/>
              <a:gdLst/>
              <a:ahLst/>
              <a:cxnLst/>
              <a:rect r="r" b="b" t="t" l="l"/>
              <a:pathLst>
                <a:path h="932685" w="1782200">
                  <a:moveTo>
                    <a:pt x="0" y="0"/>
                  </a:moveTo>
                  <a:lnTo>
                    <a:pt x="1782201" y="0"/>
                  </a:lnTo>
                  <a:lnTo>
                    <a:pt x="1782201" y="932685"/>
                  </a:lnTo>
                  <a:lnTo>
                    <a:pt x="0" y="932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9828947" y="273109"/>
              <a:ext cx="2087803" cy="830565"/>
            </a:xfrm>
            <a:custGeom>
              <a:avLst/>
              <a:gdLst/>
              <a:ahLst/>
              <a:cxnLst/>
              <a:rect r="r" b="b" t="t" l="l"/>
              <a:pathLst>
                <a:path h="830565" w="2087803">
                  <a:moveTo>
                    <a:pt x="0" y="0"/>
                  </a:moveTo>
                  <a:lnTo>
                    <a:pt x="2087803" y="0"/>
                  </a:lnTo>
                  <a:lnTo>
                    <a:pt x="2087803" y="830564"/>
                  </a:lnTo>
                  <a:lnTo>
                    <a:pt x="0" y="830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2297750" y="82179"/>
              <a:ext cx="1151465" cy="1212425"/>
            </a:xfrm>
            <a:custGeom>
              <a:avLst/>
              <a:gdLst/>
              <a:ahLst/>
              <a:cxnLst/>
              <a:rect r="r" b="b" t="t" l="l"/>
              <a:pathLst>
                <a:path h="1212425" w="1151465">
                  <a:moveTo>
                    <a:pt x="0" y="0"/>
                  </a:moveTo>
                  <a:lnTo>
                    <a:pt x="1151465" y="0"/>
                  </a:lnTo>
                  <a:lnTo>
                    <a:pt x="1151465" y="1212424"/>
                  </a:lnTo>
                  <a:lnTo>
                    <a:pt x="0" y="1212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5696583" y="319323"/>
              <a:ext cx="2394557" cy="738136"/>
            </a:xfrm>
            <a:custGeom>
              <a:avLst/>
              <a:gdLst/>
              <a:ahLst/>
              <a:cxnLst/>
              <a:rect r="r" b="b" t="t" l="l"/>
              <a:pathLst>
                <a:path h="738136" w="2394557">
                  <a:moveTo>
                    <a:pt x="0" y="0"/>
                  </a:moveTo>
                  <a:lnTo>
                    <a:pt x="2394557" y="0"/>
                  </a:lnTo>
                  <a:lnTo>
                    <a:pt x="2394557" y="738136"/>
                  </a:lnTo>
                  <a:lnTo>
                    <a:pt x="0" y="73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3892315" y="0"/>
              <a:ext cx="1372468" cy="1376782"/>
            </a:xfrm>
            <a:custGeom>
              <a:avLst/>
              <a:gdLst/>
              <a:ahLst/>
              <a:cxnLst/>
              <a:rect r="r" b="b" t="t" l="l"/>
              <a:pathLst>
                <a:path h="1376782" w="1372468">
                  <a:moveTo>
                    <a:pt x="0" y="0"/>
                  </a:moveTo>
                  <a:lnTo>
                    <a:pt x="1372468" y="0"/>
                  </a:lnTo>
                  <a:lnTo>
                    <a:pt x="1372468" y="1376782"/>
                  </a:lnTo>
                  <a:lnTo>
                    <a:pt x="0" y="1376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42419" y="0"/>
            <a:ext cx="5745581" cy="10287000"/>
            <a:chOff x="0" y="0"/>
            <a:chExt cx="1513239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13239" cy="2709333"/>
            </a:xfrm>
            <a:custGeom>
              <a:avLst/>
              <a:gdLst/>
              <a:ahLst/>
              <a:cxnLst/>
              <a:rect r="r" b="b" t="t" l="l"/>
              <a:pathLst>
                <a:path h="2709333" w="1513239">
                  <a:moveTo>
                    <a:pt x="0" y="0"/>
                  </a:moveTo>
                  <a:lnTo>
                    <a:pt x="1513239" y="0"/>
                  </a:lnTo>
                  <a:lnTo>
                    <a:pt x="151323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51323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266326" y="7373820"/>
            <a:ext cx="2193745" cy="651110"/>
            <a:chOff x="0" y="0"/>
            <a:chExt cx="577777" cy="1714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846456" y="1169998"/>
            <a:ext cx="7374445" cy="8229600"/>
          </a:xfrm>
          <a:custGeom>
            <a:avLst/>
            <a:gdLst/>
            <a:ahLst/>
            <a:cxnLst/>
            <a:rect r="r" b="b" t="t" l="l"/>
            <a:pathLst>
              <a:path h="8229600" w="7374445">
                <a:moveTo>
                  <a:pt x="0" y="0"/>
                </a:moveTo>
                <a:lnTo>
                  <a:pt x="7374446" y="0"/>
                </a:lnTo>
                <a:lnTo>
                  <a:pt x="737444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122" r="0" b="-17122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266326" y="2185870"/>
            <a:ext cx="6147488" cy="208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BED018"/>
                </a:solidFill>
                <a:latin typeface="Roboto"/>
                <a:ea typeface="Roboto"/>
                <a:cs typeface="Roboto"/>
                <a:sym typeface="Roboto"/>
              </a:rPr>
              <a:t>A Culture Of Healthy Living Brings a Lot Of Good To The Body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66326" y="4589345"/>
            <a:ext cx="5575999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Health is very important for all humans because, without good health, every human being will find it difficult to carry out their daily activities.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66326" y="5957770"/>
            <a:ext cx="5575999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Health is very important for all humans because, without good health, every human being will find it difficult to carry out their daily activities.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12251" y="7491413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Check Here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91344" y="175957"/>
            <a:ext cx="5607218" cy="653817"/>
          </a:xfrm>
          <a:custGeom>
            <a:avLst/>
            <a:gdLst/>
            <a:ahLst/>
            <a:cxnLst/>
            <a:rect r="r" b="b" t="t" l="l"/>
            <a:pathLst>
              <a:path h="653817" w="5607218">
                <a:moveTo>
                  <a:pt x="0" y="0"/>
                </a:moveTo>
                <a:lnTo>
                  <a:pt x="5607218" y="0"/>
                </a:lnTo>
                <a:lnTo>
                  <a:pt x="5607218" y="653816"/>
                </a:lnTo>
                <a:lnTo>
                  <a:pt x="0" y="6538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935004" y="185482"/>
            <a:ext cx="1336650" cy="699514"/>
          </a:xfrm>
          <a:custGeom>
            <a:avLst/>
            <a:gdLst/>
            <a:ahLst/>
            <a:cxnLst/>
            <a:rect r="r" b="b" t="t" l="l"/>
            <a:pathLst>
              <a:path h="699514" w="1336650">
                <a:moveTo>
                  <a:pt x="0" y="0"/>
                </a:moveTo>
                <a:lnTo>
                  <a:pt x="1336650" y="0"/>
                </a:lnTo>
                <a:lnTo>
                  <a:pt x="1336650" y="699513"/>
                </a:lnTo>
                <a:lnTo>
                  <a:pt x="0" y="6995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563054" y="200945"/>
            <a:ext cx="1565852" cy="622923"/>
          </a:xfrm>
          <a:custGeom>
            <a:avLst/>
            <a:gdLst/>
            <a:ahLst/>
            <a:cxnLst/>
            <a:rect r="r" b="b" t="t" l="l"/>
            <a:pathLst>
              <a:path h="622923" w="1565852">
                <a:moveTo>
                  <a:pt x="0" y="0"/>
                </a:moveTo>
                <a:lnTo>
                  <a:pt x="1565853" y="0"/>
                </a:lnTo>
                <a:lnTo>
                  <a:pt x="1565853" y="622923"/>
                </a:lnTo>
                <a:lnTo>
                  <a:pt x="0" y="6229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414657" y="57747"/>
            <a:ext cx="863599" cy="909319"/>
          </a:xfrm>
          <a:custGeom>
            <a:avLst/>
            <a:gdLst/>
            <a:ahLst/>
            <a:cxnLst/>
            <a:rect r="r" b="b" t="t" l="l"/>
            <a:pathLst>
              <a:path h="909319" w="863599">
                <a:moveTo>
                  <a:pt x="0" y="0"/>
                </a:moveTo>
                <a:lnTo>
                  <a:pt x="863598" y="0"/>
                </a:lnTo>
                <a:lnTo>
                  <a:pt x="863598" y="909319"/>
                </a:lnTo>
                <a:lnTo>
                  <a:pt x="0" y="9093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610581" y="-3886"/>
            <a:ext cx="1029351" cy="1032586"/>
          </a:xfrm>
          <a:custGeom>
            <a:avLst/>
            <a:gdLst/>
            <a:ahLst/>
            <a:cxnLst/>
            <a:rect r="r" b="b" t="t" l="l"/>
            <a:pathLst>
              <a:path h="1032586" w="1029351">
                <a:moveTo>
                  <a:pt x="0" y="0"/>
                </a:moveTo>
                <a:lnTo>
                  <a:pt x="1029351" y="0"/>
                </a:lnTo>
                <a:lnTo>
                  <a:pt x="1029351" y="1032586"/>
                </a:lnTo>
                <a:lnTo>
                  <a:pt x="0" y="10325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181600" y="5529425"/>
            <a:ext cx="562803" cy="590095"/>
          </a:xfrm>
          <a:custGeom>
            <a:avLst/>
            <a:gdLst/>
            <a:ahLst/>
            <a:cxnLst/>
            <a:rect r="r" b="b" t="t" l="l"/>
            <a:pathLst>
              <a:path h="590095" w="562803">
                <a:moveTo>
                  <a:pt x="0" y="0"/>
                </a:moveTo>
                <a:lnTo>
                  <a:pt x="562803" y="0"/>
                </a:lnTo>
                <a:lnTo>
                  <a:pt x="562803" y="590096"/>
                </a:lnTo>
                <a:lnTo>
                  <a:pt x="0" y="5900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48957" y="5555926"/>
            <a:ext cx="537094" cy="537094"/>
          </a:xfrm>
          <a:custGeom>
            <a:avLst/>
            <a:gdLst/>
            <a:ahLst/>
            <a:cxnLst/>
            <a:rect r="r" b="b" t="t" l="l"/>
            <a:pathLst>
              <a:path h="537094" w="537094">
                <a:moveTo>
                  <a:pt x="0" y="0"/>
                </a:moveTo>
                <a:lnTo>
                  <a:pt x="537094" y="0"/>
                </a:lnTo>
                <a:lnTo>
                  <a:pt x="537094" y="537094"/>
                </a:lnTo>
                <a:lnTo>
                  <a:pt x="0" y="5370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23950" y="5460618"/>
            <a:ext cx="3555059" cy="3764881"/>
          </a:xfrm>
          <a:custGeom>
            <a:avLst/>
            <a:gdLst/>
            <a:ahLst/>
            <a:cxnLst/>
            <a:rect r="r" b="b" t="t" l="l"/>
            <a:pathLst>
              <a:path h="3764881" w="3555059">
                <a:moveTo>
                  <a:pt x="0" y="0"/>
                </a:moveTo>
                <a:lnTo>
                  <a:pt x="3555059" y="0"/>
                </a:lnTo>
                <a:lnTo>
                  <a:pt x="3555059" y="3764881"/>
                </a:lnTo>
                <a:lnTo>
                  <a:pt x="0" y="37648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5983" t="0" r="-7469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491307" y="5460618"/>
            <a:ext cx="3555059" cy="3764881"/>
          </a:xfrm>
          <a:custGeom>
            <a:avLst/>
            <a:gdLst/>
            <a:ahLst/>
            <a:cxnLst/>
            <a:rect r="r" b="b" t="t" l="l"/>
            <a:pathLst>
              <a:path h="3764881" w="3555059">
                <a:moveTo>
                  <a:pt x="0" y="0"/>
                </a:moveTo>
                <a:lnTo>
                  <a:pt x="3555059" y="0"/>
                </a:lnTo>
                <a:lnTo>
                  <a:pt x="3555059" y="3764881"/>
                </a:lnTo>
                <a:lnTo>
                  <a:pt x="0" y="37648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0864" r="0" b="-20864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181600" y="8607190"/>
            <a:ext cx="2193745" cy="651110"/>
            <a:chOff x="0" y="0"/>
            <a:chExt cx="577777" cy="17148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BED01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0" y="-5346"/>
            <a:ext cx="18288000" cy="4434111"/>
            <a:chOff x="0" y="0"/>
            <a:chExt cx="4816593" cy="116783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816592" cy="1167832"/>
            </a:xfrm>
            <a:custGeom>
              <a:avLst/>
              <a:gdLst/>
              <a:ahLst/>
              <a:cxnLst/>
              <a:rect r="r" b="b" t="t" l="l"/>
              <a:pathLst>
                <a:path h="116783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167832"/>
                  </a:lnTo>
                  <a:lnTo>
                    <a:pt x="0" y="1167832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816593" cy="12059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548957" y="8607190"/>
            <a:ext cx="2193745" cy="651110"/>
            <a:chOff x="0" y="0"/>
            <a:chExt cx="577777" cy="1714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BED01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-2334" y="0"/>
            <a:ext cx="18290334" cy="4434111"/>
          </a:xfrm>
          <a:custGeom>
            <a:avLst/>
            <a:gdLst/>
            <a:ahLst/>
            <a:cxnLst/>
            <a:rect r="r" b="b" t="t" l="l"/>
            <a:pathLst>
              <a:path h="4434111" w="18290334">
                <a:moveTo>
                  <a:pt x="0" y="0"/>
                </a:moveTo>
                <a:lnTo>
                  <a:pt x="18290334" y="0"/>
                </a:lnTo>
                <a:lnTo>
                  <a:pt x="18290334" y="4434111"/>
                </a:lnTo>
                <a:lnTo>
                  <a:pt x="0" y="44341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</a:blip>
            <a:stretch>
              <a:fillRect l="0" t="-53734" r="0" b="-48901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502286" y="336000"/>
            <a:ext cx="3570032" cy="827435"/>
          </a:xfrm>
          <a:custGeom>
            <a:avLst/>
            <a:gdLst/>
            <a:ahLst/>
            <a:cxnLst/>
            <a:rect r="r" b="b" t="t" l="l"/>
            <a:pathLst>
              <a:path h="827435" w="3570032">
                <a:moveTo>
                  <a:pt x="0" y="0"/>
                </a:moveTo>
                <a:lnTo>
                  <a:pt x="3570032" y="0"/>
                </a:lnTo>
                <a:lnTo>
                  <a:pt x="3570032" y="827435"/>
                </a:lnTo>
                <a:lnTo>
                  <a:pt x="0" y="827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359248" y="1457213"/>
            <a:ext cx="9569505" cy="631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81600" y="6505340"/>
            <a:ext cx="4085870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548957" y="6505340"/>
            <a:ext cx="4085870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93186" y="3516200"/>
            <a:ext cx="9901628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134928" y="5441568"/>
            <a:ext cx="313254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502286" y="5441568"/>
            <a:ext cx="1654543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227525" y="8724783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594882" y="8724783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71764" y="-831115"/>
            <a:ext cx="10837939" cy="4104869"/>
          </a:xfrm>
          <a:custGeom>
            <a:avLst/>
            <a:gdLst/>
            <a:ahLst/>
            <a:cxnLst/>
            <a:rect r="r" b="b" t="t" l="l"/>
            <a:pathLst>
              <a:path h="4104869" w="10837939">
                <a:moveTo>
                  <a:pt x="0" y="0"/>
                </a:moveTo>
                <a:lnTo>
                  <a:pt x="10837939" y="0"/>
                </a:lnTo>
                <a:lnTo>
                  <a:pt x="10837939" y="4104869"/>
                </a:lnTo>
                <a:lnTo>
                  <a:pt x="0" y="4104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62626" y="554201"/>
            <a:ext cx="6645926" cy="3452229"/>
          </a:xfrm>
          <a:custGeom>
            <a:avLst/>
            <a:gdLst/>
            <a:ahLst/>
            <a:cxnLst/>
            <a:rect r="r" b="b" t="t" l="l"/>
            <a:pathLst>
              <a:path h="3452229" w="6645926">
                <a:moveTo>
                  <a:pt x="0" y="0"/>
                </a:moveTo>
                <a:lnTo>
                  <a:pt x="6645925" y="0"/>
                </a:lnTo>
                <a:lnTo>
                  <a:pt x="6645925" y="3452229"/>
                </a:lnTo>
                <a:lnTo>
                  <a:pt x="0" y="34522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02936" r="0" b="-8583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2626" y="4492205"/>
            <a:ext cx="6645926" cy="5263573"/>
          </a:xfrm>
          <a:custGeom>
            <a:avLst/>
            <a:gdLst/>
            <a:ahLst/>
            <a:cxnLst/>
            <a:rect r="r" b="b" t="t" l="l"/>
            <a:pathLst>
              <a:path h="5263573" w="6645926">
                <a:moveTo>
                  <a:pt x="0" y="0"/>
                </a:moveTo>
                <a:lnTo>
                  <a:pt x="6645925" y="0"/>
                </a:lnTo>
                <a:lnTo>
                  <a:pt x="6645925" y="5263572"/>
                </a:lnTo>
                <a:lnTo>
                  <a:pt x="0" y="52635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5017" r="0" b="-54139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505325" y="6184775"/>
            <a:ext cx="6348412" cy="2884907"/>
            <a:chOff x="0" y="0"/>
            <a:chExt cx="1672010" cy="7598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2010" cy="759811"/>
            </a:xfrm>
            <a:custGeom>
              <a:avLst/>
              <a:gdLst/>
              <a:ahLst/>
              <a:cxnLst/>
              <a:rect r="r" b="b" t="t" l="l"/>
              <a:pathLst>
                <a:path h="759811" w="1672010">
                  <a:moveTo>
                    <a:pt x="0" y="0"/>
                  </a:moveTo>
                  <a:lnTo>
                    <a:pt x="1672010" y="0"/>
                  </a:lnTo>
                  <a:lnTo>
                    <a:pt x="1672010" y="759811"/>
                  </a:lnTo>
                  <a:lnTo>
                    <a:pt x="0" y="759811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72010" cy="7979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966175" y="6610288"/>
            <a:ext cx="590095" cy="590095"/>
          </a:xfrm>
          <a:custGeom>
            <a:avLst/>
            <a:gdLst/>
            <a:ahLst/>
            <a:cxnLst/>
            <a:rect r="r" b="b" t="t" l="l"/>
            <a:pathLst>
              <a:path h="590095" w="590095">
                <a:moveTo>
                  <a:pt x="0" y="0"/>
                </a:moveTo>
                <a:lnTo>
                  <a:pt x="590095" y="0"/>
                </a:lnTo>
                <a:lnTo>
                  <a:pt x="590095" y="590095"/>
                </a:lnTo>
                <a:lnTo>
                  <a:pt x="0" y="590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4423504" y="7086337"/>
            <a:ext cx="6512056" cy="1302412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423504" y="7789180"/>
            <a:ext cx="6512056" cy="1302412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 rot="0">
            <a:off x="11490944" y="7629008"/>
            <a:ext cx="2193745" cy="651110"/>
            <a:chOff x="0" y="0"/>
            <a:chExt cx="577777" cy="17148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5994198" y="6623802"/>
            <a:ext cx="3370666" cy="57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4"/>
              </a:lnSpc>
            </a:pPr>
            <a:r>
              <a:rPr lang="en-US" sz="3699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74518" y="1526755"/>
            <a:ext cx="4504426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74518" y="4635080"/>
            <a:ext cx="557599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490944" y="6137150"/>
            <a:ext cx="557599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536869" y="7746600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845242" y="0"/>
            <a:ext cx="12373795" cy="941677"/>
            <a:chOff x="0" y="0"/>
            <a:chExt cx="16498393" cy="125557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218679"/>
              <a:ext cx="6818076" cy="795006"/>
            </a:xfrm>
            <a:custGeom>
              <a:avLst/>
              <a:gdLst/>
              <a:ahLst/>
              <a:cxnLst/>
              <a:rect r="r" b="b" t="t" l="l"/>
              <a:pathLst>
                <a:path h="795006" w="6818076">
                  <a:moveTo>
                    <a:pt x="0" y="0"/>
                  </a:moveTo>
                  <a:lnTo>
                    <a:pt x="6818076" y="0"/>
                  </a:lnTo>
                  <a:lnTo>
                    <a:pt x="6818076" y="795007"/>
                  </a:lnTo>
                  <a:lnTo>
                    <a:pt x="0" y="795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6983982" y="230261"/>
              <a:ext cx="1625295" cy="850571"/>
            </a:xfrm>
            <a:custGeom>
              <a:avLst/>
              <a:gdLst/>
              <a:ahLst/>
              <a:cxnLst/>
              <a:rect r="r" b="b" t="t" l="l"/>
              <a:pathLst>
                <a:path h="850571" w="1625295">
                  <a:moveTo>
                    <a:pt x="0" y="0"/>
                  </a:moveTo>
                  <a:lnTo>
                    <a:pt x="1625296" y="0"/>
                  </a:lnTo>
                  <a:lnTo>
                    <a:pt x="1625296" y="850572"/>
                  </a:lnTo>
                  <a:lnTo>
                    <a:pt x="0" y="850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963605" y="249064"/>
              <a:ext cx="1903993" cy="757442"/>
            </a:xfrm>
            <a:custGeom>
              <a:avLst/>
              <a:gdLst/>
              <a:ahLst/>
              <a:cxnLst/>
              <a:rect r="r" b="b" t="t" l="l"/>
              <a:pathLst>
                <a:path h="757442" w="1903993">
                  <a:moveTo>
                    <a:pt x="0" y="0"/>
                  </a:moveTo>
                  <a:lnTo>
                    <a:pt x="1903993" y="0"/>
                  </a:lnTo>
                  <a:lnTo>
                    <a:pt x="1903993" y="757442"/>
                  </a:lnTo>
                  <a:lnTo>
                    <a:pt x="0" y="757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1215054" y="74944"/>
              <a:ext cx="1050090" cy="1105683"/>
            </a:xfrm>
            <a:custGeom>
              <a:avLst/>
              <a:gdLst/>
              <a:ahLst/>
              <a:cxnLst/>
              <a:rect r="r" b="b" t="t" l="l"/>
              <a:pathLst>
                <a:path h="1105683" w="1050090">
                  <a:moveTo>
                    <a:pt x="0" y="0"/>
                  </a:moveTo>
                  <a:lnTo>
                    <a:pt x="1050090" y="0"/>
                  </a:lnTo>
                  <a:lnTo>
                    <a:pt x="1050090" y="1105682"/>
                  </a:lnTo>
                  <a:lnTo>
                    <a:pt x="0" y="1105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4314654" y="291210"/>
              <a:ext cx="2183740" cy="673150"/>
            </a:xfrm>
            <a:custGeom>
              <a:avLst/>
              <a:gdLst/>
              <a:ahLst/>
              <a:cxnLst/>
              <a:rect r="r" b="b" t="t" l="l"/>
              <a:pathLst>
                <a:path h="673150" w="2183740">
                  <a:moveTo>
                    <a:pt x="0" y="0"/>
                  </a:moveTo>
                  <a:lnTo>
                    <a:pt x="2183739" y="0"/>
                  </a:lnTo>
                  <a:lnTo>
                    <a:pt x="2183739" y="673150"/>
                  </a:lnTo>
                  <a:lnTo>
                    <a:pt x="0" y="6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2669234" y="0"/>
              <a:ext cx="1251636" cy="1255570"/>
            </a:xfrm>
            <a:custGeom>
              <a:avLst/>
              <a:gdLst/>
              <a:ahLst/>
              <a:cxnLst/>
              <a:rect r="r" b="b" t="t" l="l"/>
              <a:pathLst>
                <a:path h="1255570" w="1251636">
                  <a:moveTo>
                    <a:pt x="0" y="0"/>
                  </a:moveTo>
                  <a:lnTo>
                    <a:pt x="1251636" y="0"/>
                  </a:lnTo>
                  <a:lnTo>
                    <a:pt x="1251636" y="1255570"/>
                  </a:lnTo>
                  <a:lnTo>
                    <a:pt x="0" y="1255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7515225" cy="4976812"/>
            <a:chOff x="0" y="0"/>
            <a:chExt cx="1979319" cy="13107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79319" cy="1310765"/>
            </a:xfrm>
            <a:custGeom>
              <a:avLst/>
              <a:gdLst/>
              <a:ahLst/>
              <a:cxnLst/>
              <a:rect r="r" b="b" t="t" l="l"/>
              <a:pathLst>
                <a:path h="1310765" w="1979319">
                  <a:moveTo>
                    <a:pt x="0" y="0"/>
                  </a:moveTo>
                  <a:lnTo>
                    <a:pt x="1979319" y="0"/>
                  </a:lnTo>
                  <a:lnTo>
                    <a:pt x="1979319" y="1310765"/>
                  </a:lnTo>
                  <a:lnTo>
                    <a:pt x="0" y="1310765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79319" cy="1348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4976812"/>
            <a:ext cx="7515225" cy="5310188"/>
          </a:xfrm>
          <a:custGeom>
            <a:avLst/>
            <a:gdLst/>
            <a:ahLst/>
            <a:cxnLst/>
            <a:rect r="r" b="b" t="t" l="l"/>
            <a:pathLst>
              <a:path h="5310188" w="7515225">
                <a:moveTo>
                  <a:pt x="0" y="0"/>
                </a:moveTo>
                <a:lnTo>
                  <a:pt x="7515225" y="0"/>
                </a:lnTo>
                <a:lnTo>
                  <a:pt x="7515225" y="5310188"/>
                </a:lnTo>
                <a:lnTo>
                  <a:pt x="0" y="53101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560" r="0" b="-8546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72186" y="1385632"/>
            <a:ext cx="855521" cy="855521"/>
          </a:xfrm>
          <a:custGeom>
            <a:avLst/>
            <a:gdLst/>
            <a:ahLst/>
            <a:cxnLst/>
            <a:rect r="r" b="b" t="t" l="l"/>
            <a:pathLst>
              <a:path h="855521" w="855521">
                <a:moveTo>
                  <a:pt x="0" y="0"/>
                </a:moveTo>
                <a:lnTo>
                  <a:pt x="855521" y="0"/>
                </a:lnTo>
                <a:lnTo>
                  <a:pt x="855521" y="855521"/>
                </a:lnTo>
                <a:lnTo>
                  <a:pt x="0" y="8555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39125" y="1385632"/>
            <a:ext cx="855521" cy="855521"/>
          </a:xfrm>
          <a:custGeom>
            <a:avLst/>
            <a:gdLst/>
            <a:ahLst/>
            <a:cxnLst/>
            <a:rect r="r" b="b" t="t" l="l"/>
            <a:pathLst>
              <a:path h="855521" w="855521">
                <a:moveTo>
                  <a:pt x="0" y="0"/>
                </a:moveTo>
                <a:lnTo>
                  <a:pt x="855521" y="0"/>
                </a:lnTo>
                <a:lnTo>
                  <a:pt x="855521" y="855521"/>
                </a:lnTo>
                <a:lnTo>
                  <a:pt x="0" y="8555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72186" y="5527951"/>
            <a:ext cx="855521" cy="855521"/>
          </a:xfrm>
          <a:custGeom>
            <a:avLst/>
            <a:gdLst/>
            <a:ahLst/>
            <a:cxnLst/>
            <a:rect r="r" b="b" t="t" l="l"/>
            <a:pathLst>
              <a:path h="855521" w="855521">
                <a:moveTo>
                  <a:pt x="0" y="0"/>
                </a:moveTo>
                <a:lnTo>
                  <a:pt x="855521" y="0"/>
                </a:lnTo>
                <a:lnTo>
                  <a:pt x="855521" y="855521"/>
                </a:lnTo>
                <a:lnTo>
                  <a:pt x="0" y="8555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239125" y="5527951"/>
            <a:ext cx="855521" cy="855521"/>
          </a:xfrm>
          <a:custGeom>
            <a:avLst/>
            <a:gdLst/>
            <a:ahLst/>
            <a:cxnLst/>
            <a:rect r="r" b="b" t="t" l="l"/>
            <a:pathLst>
              <a:path h="855521" w="855521">
                <a:moveTo>
                  <a:pt x="0" y="0"/>
                </a:moveTo>
                <a:lnTo>
                  <a:pt x="855521" y="0"/>
                </a:lnTo>
                <a:lnTo>
                  <a:pt x="855521" y="855521"/>
                </a:lnTo>
                <a:lnTo>
                  <a:pt x="0" y="8555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952500"/>
            <a:ext cx="5504551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239125" y="3617912"/>
            <a:ext cx="43615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384550"/>
            <a:ext cx="500449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39125" y="7733903"/>
            <a:ext cx="43615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172186" y="3617912"/>
            <a:ext cx="43615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172186" y="7733903"/>
            <a:ext cx="43615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239125" y="2612643"/>
            <a:ext cx="294204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239125" y="6728633"/>
            <a:ext cx="1755024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172186" y="2612643"/>
            <a:ext cx="313254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72186" y="6728633"/>
            <a:ext cx="218078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7698037" y="0"/>
            <a:ext cx="12545040" cy="954710"/>
            <a:chOff x="0" y="0"/>
            <a:chExt cx="16726720" cy="127294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221706"/>
              <a:ext cx="6912434" cy="806008"/>
            </a:xfrm>
            <a:custGeom>
              <a:avLst/>
              <a:gdLst/>
              <a:ahLst/>
              <a:cxnLst/>
              <a:rect r="r" b="b" t="t" l="l"/>
              <a:pathLst>
                <a:path h="806008" w="6912434">
                  <a:moveTo>
                    <a:pt x="0" y="0"/>
                  </a:moveTo>
                  <a:lnTo>
                    <a:pt x="6912434" y="0"/>
                  </a:lnTo>
                  <a:lnTo>
                    <a:pt x="6912434" y="806008"/>
                  </a:lnTo>
                  <a:lnTo>
                    <a:pt x="0" y="806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080636" y="233448"/>
              <a:ext cx="1647788" cy="862342"/>
            </a:xfrm>
            <a:custGeom>
              <a:avLst/>
              <a:gdLst/>
              <a:ahLst/>
              <a:cxnLst/>
              <a:rect r="r" b="b" t="t" l="l"/>
              <a:pathLst>
                <a:path h="862342" w="1647788">
                  <a:moveTo>
                    <a:pt x="0" y="0"/>
                  </a:moveTo>
                  <a:lnTo>
                    <a:pt x="1647788" y="0"/>
                  </a:lnTo>
                  <a:lnTo>
                    <a:pt x="1647788" y="862343"/>
                  </a:lnTo>
                  <a:lnTo>
                    <a:pt x="0" y="862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9087655" y="252511"/>
              <a:ext cx="1930343" cy="767924"/>
            </a:xfrm>
            <a:custGeom>
              <a:avLst/>
              <a:gdLst/>
              <a:ahLst/>
              <a:cxnLst/>
              <a:rect r="r" b="b" t="t" l="l"/>
              <a:pathLst>
                <a:path h="767924" w="1930343">
                  <a:moveTo>
                    <a:pt x="0" y="0"/>
                  </a:moveTo>
                  <a:lnTo>
                    <a:pt x="1930343" y="0"/>
                  </a:lnTo>
                  <a:lnTo>
                    <a:pt x="1930343" y="767924"/>
                  </a:lnTo>
                  <a:lnTo>
                    <a:pt x="0" y="767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1370263" y="75981"/>
              <a:ext cx="1064622" cy="1120985"/>
            </a:xfrm>
            <a:custGeom>
              <a:avLst/>
              <a:gdLst/>
              <a:ahLst/>
              <a:cxnLst/>
              <a:rect r="r" b="b" t="t" l="l"/>
              <a:pathLst>
                <a:path h="1120985" w="1064622">
                  <a:moveTo>
                    <a:pt x="0" y="0"/>
                  </a:moveTo>
                  <a:lnTo>
                    <a:pt x="1064622" y="0"/>
                  </a:lnTo>
                  <a:lnTo>
                    <a:pt x="1064622" y="1120984"/>
                  </a:lnTo>
                  <a:lnTo>
                    <a:pt x="0" y="1120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4512759" y="295240"/>
              <a:ext cx="2213961" cy="682466"/>
            </a:xfrm>
            <a:custGeom>
              <a:avLst/>
              <a:gdLst/>
              <a:ahLst/>
              <a:cxnLst/>
              <a:rect r="r" b="b" t="t" l="l"/>
              <a:pathLst>
                <a:path h="682466" w="2213961">
                  <a:moveTo>
                    <a:pt x="0" y="0"/>
                  </a:moveTo>
                  <a:lnTo>
                    <a:pt x="2213961" y="0"/>
                  </a:lnTo>
                  <a:lnTo>
                    <a:pt x="2213961" y="682466"/>
                  </a:lnTo>
                  <a:lnTo>
                    <a:pt x="0" y="682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2844567" y="0"/>
              <a:ext cx="1268957" cy="1272946"/>
            </a:xfrm>
            <a:custGeom>
              <a:avLst/>
              <a:gdLst/>
              <a:ahLst/>
              <a:cxnLst/>
              <a:rect r="r" b="b" t="t" l="l"/>
              <a:pathLst>
                <a:path h="1272946" w="1268957">
                  <a:moveTo>
                    <a:pt x="0" y="0"/>
                  </a:moveTo>
                  <a:lnTo>
                    <a:pt x="1268958" y="0"/>
                  </a:lnTo>
                  <a:lnTo>
                    <a:pt x="1268958" y="1272946"/>
                  </a:lnTo>
                  <a:lnTo>
                    <a:pt x="0" y="1272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5578353"/>
            <a:chOff x="0" y="0"/>
            <a:chExt cx="4816593" cy="14691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1469196"/>
            </a:xfrm>
            <a:custGeom>
              <a:avLst/>
              <a:gdLst/>
              <a:ahLst/>
              <a:cxnLst/>
              <a:rect r="r" b="b" t="t" l="l"/>
              <a:pathLst>
                <a:path h="146919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469196"/>
                  </a:lnTo>
                  <a:lnTo>
                    <a:pt x="0" y="1469196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1507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5578353"/>
          </a:xfrm>
          <a:custGeom>
            <a:avLst/>
            <a:gdLst/>
            <a:ahLst/>
            <a:cxnLst/>
            <a:rect r="r" b="b" t="t" l="l"/>
            <a:pathLst>
              <a:path h="5578353" w="18288000">
                <a:moveTo>
                  <a:pt x="0" y="0"/>
                </a:moveTo>
                <a:lnTo>
                  <a:pt x="18288000" y="0"/>
                </a:lnTo>
                <a:lnTo>
                  <a:pt x="18288000" y="5578353"/>
                </a:lnTo>
                <a:lnTo>
                  <a:pt x="0" y="55783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-85959" r="-11793" b="-20199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552700" y="3864232"/>
            <a:ext cx="2193745" cy="651110"/>
            <a:chOff x="0" y="0"/>
            <a:chExt cx="577777" cy="17148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BED01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1983151" y="674357"/>
            <a:ext cx="6304849" cy="5083284"/>
          </a:xfrm>
          <a:custGeom>
            <a:avLst/>
            <a:gdLst/>
            <a:ahLst/>
            <a:cxnLst/>
            <a:rect r="r" b="b" t="t" l="l"/>
            <a:pathLst>
              <a:path h="5083284" w="6304849">
                <a:moveTo>
                  <a:pt x="0" y="0"/>
                </a:moveTo>
                <a:lnTo>
                  <a:pt x="6304849" y="0"/>
                </a:lnTo>
                <a:lnTo>
                  <a:pt x="6304849" y="5083285"/>
                </a:lnTo>
                <a:lnTo>
                  <a:pt x="0" y="508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7225" y="6470268"/>
            <a:ext cx="2632651" cy="2788032"/>
          </a:xfrm>
          <a:custGeom>
            <a:avLst/>
            <a:gdLst/>
            <a:ahLst/>
            <a:cxnLst/>
            <a:rect r="r" b="b" t="t" l="l"/>
            <a:pathLst>
              <a:path h="2788032" w="2632651">
                <a:moveTo>
                  <a:pt x="0" y="0"/>
                </a:moveTo>
                <a:lnTo>
                  <a:pt x="2632652" y="0"/>
                </a:lnTo>
                <a:lnTo>
                  <a:pt x="2632652" y="2788032"/>
                </a:lnTo>
                <a:lnTo>
                  <a:pt x="0" y="27880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335" t="0" r="-37616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783975" y="6470268"/>
            <a:ext cx="2632651" cy="2788032"/>
          </a:xfrm>
          <a:custGeom>
            <a:avLst/>
            <a:gdLst/>
            <a:ahLst/>
            <a:cxnLst/>
            <a:rect r="r" b="b" t="t" l="l"/>
            <a:pathLst>
              <a:path h="2788032" w="2632651">
                <a:moveTo>
                  <a:pt x="0" y="0"/>
                </a:moveTo>
                <a:lnTo>
                  <a:pt x="2632652" y="0"/>
                </a:lnTo>
                <a:lnTo>
                  <a:pt x="2632652" y="2788032"/>
                </a:lnTo>
                <a:lnTo>
                  <a:pt x="0" y="27880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951" t="0" r="-2951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727717" y="8607190"/>
            <a:ext cx="2193745" cy="651110"/>
            <a:chOff x="0" y="0"/>
            <a:chExt cx="577777" cy="1714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BED01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014467" y="8607190"/>
            <a:ext cx="2193745" cy="651110"/>
            <a:chOff x="0" y="0"/>
            <a:chExt cx="577777" cy="17148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BED018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3014467" y="6539075"/>
            <a:ext cx="658903" cy="658903"/>
          </a:xfrm>
          <a:custGeom>
            <a:avLst/>
            <a:gdLst/>
            <a:ahLst/>
            <a:cxnLst/>
            <a:rect r="r" b="b" t="t" l="l"/>
            <a:pathLst>
              <a:path h="658903" w="658903">
                <a:moveTo>
                  <a:pt x="0" y="0"/>
                </a:moveTo>
                <a:lnTo>
                  <a:pt x="658903" y="0"/>
                </a:lnTo>
                <a:lnTo>
                  <a:pt x="658903" y="658903"/>
                </a:lnTo>
                <a:lnTo>
                  <a:pt x="0" y="658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746445" y="6470268"/>
            <a:ext cx="658903" cy="658903"/>
          </a:xfrm>
          <a:custGeom>
            <a:avLst/>
            <a:gdLst/>
            <a:ahLst/>
            <a:cxnLst/>
            <a:rect r="r" b="b" t="t" l="l"/>
            <a:pathLst>
              <a:path h="658903" w="658903">
                <a:moveTo>
                  <a:pt x="0" y="0"/>
                </a:moveTo>
                <a:lnTo>
                  <a:pt x="658903" y="0"/>
                </a:lnTo>
                <a:lnTo>
                  <a:pt x="658903" y="658903"/>
                </a:lnTo>
                <a:lnTo>
                  <a:pt x="0" y="6589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552700" y="981075"/>
            <a:ext cx="6164971" cy="648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39"/>
              </a:lnSpc>
            </a:pPr>
            <a:r>
              <a:rPr lang="en-US" sz="3999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552700" y="2657096"/>
            <a:ext cx="5925040" cy="378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19"/>
              </a:lnSpc>
            </a:pPr>
            <a:r>
              <a:rPr lang="en-US" sz="1999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598625" y="3981824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727717" y="7324490"/>
            <a:ext cx="3776307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014467" y="7324490"/>
            <a:ext cx="3776307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681046" y="6451218"/>
            <a:ext cx="28229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967796" y="6451218"/>
            <a:ext cx="28229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773642" y="8724783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060392" y="8724783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4502286" y="336000"/>
            <a:ext cx="3570032" cy="827435"/>
          </a:xfrm>
          <a:custGeom>
            <a:avLst/>
            <a:gdLst/>
            <a:ahLst/>
            <a:cxnLst/>
            <a:rect r="r" b="b" t="t" l="l"/>
            <a:pathLst>
              <a:path h="827435" w="3570032">
                <a:moveTo>
                  <a:pt x="0" y="0"/>
                </a:moveTo>
                <a:lnTo>
                  <a:pt x="3570032" y="0"/>
                </a:lnTo>
                <a:lnTo>
                  <a:pt x="3570032" y="827435"/>
                </a:lnTo>
                <a:lnTo>
                  <a:pt x="0" y="8274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-36063" b="-5193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1194353"/>
            <a:ext cx="15785164" cy="7898294"/>
            <a:chOff x="0" y="0"/>
            <a:chExt cx="4157410" cy="208020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57409" cy="2080209"/>
            </a:xfrm>
            <a:custGeom>
              <a:avLst/>
              <a:gdLst/>
              <a:ahLst/>
              <a:cxnLst/>
              <a:rect r="r" b="b" t="t" l="l"/>
              <a:pathLst>
                <a:path h="2080209" w="4157409">
                  <a:moveTo>
                    <a:pt x="0" y="0"/>
                  </a:moveTo>
                  <a:lnTo>
                    <a:pt x="4157409" y="0"/>
                  </a:lnTo>
                  <a:lnTo>
                    <a:pt x="4157409" y="2080209"/>
                  </a:lnTo>
                  <a:lnTo>
                    <a:pt x="0" y="2080209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157410" cy="21183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 rot="0">
            <a:off x="0" y="9068834"/>
            <a:ext cx="15785164" cy="0"/>
          </a:xfrm>
          <a:prstGeom prst="line">
            <a:avLst/>
          </a:prstGeom>
          <a:ln cap="flat" w="47625">
            <a:solidFill>
              <a:srgbClr val="1D1D1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5043413"/>
            <a:ext cx="400518" cy="629498"/>
          </a:xfrm>
          <a:custGeom>
            <a:avLst/>
            <a:gdLst/>
            <a:ahLst/>
            <a:cxnLst/>
            <a:rect r="r" b="b" t="t" l="l"/>
            <a:pathLst>
              <a:path h="629498" w="400518">
                <a:moveTo>
                  <a:pt x="0" y="0"/>
                </a:moveTo>
                <a:lnTo>
                  <a:pt x="400518" y="0"/>
                </a:lnTo>
                <a:lnTo>
                  <a:pt x="400518" y="629498"/>
                </a:lnTo>
                <a:lnTo>
                  <a:pt x="0" y="6294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606319" y="5043413"/>
            <a:ext cx="457173" cy="629498"/>
          </a:xfrm>
          <a:custGeom>
            <a:avLst/>
            <a:gdLst/>
            <a:ahLst/>
            <a:cxnLst/>
            <a:rect r="r" b="b" t="t" l="l"/>
            <a:pathLst>
              <a:path h="629498" w="457173">
                <a:moveTo>
                  <a:pt x="0" y="0"/>
                </a:moveTo>
                <a:lnTo>
                  <a:pt x="457173" y="0"/>
                </a:lnTo>
                <a:lnTo>
                  <a:pt x="457173" y="629498"/>
                </a:lnTo>
                <a:lnTo>
                  <a:pt x="0" y="6294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157524" y="5043413"/>
            <a:ext cx="572056" cy="629498"/>
          </a:xfrm>
          <a:custGeom>
            <a:avLst/>
            <a:gdLst/>
            <a:ahLst/>
            <a:cxnLst/>
            <a:rect r="r" b="b" t="t" l="l"/>
            <a:pathLst>
              <a:path h="629498" w="572056">
                <a:moveTo>
                  <a:pt x="0" y="0"/>
                </a:moveTo>
                <a:lnTo>
                  <a:pt x="572056" y="0"/>
                </a:lnTo>
                <a:lnTo>
                  <a:pt x="572056" y="629498"/>
                </a:lnTo>
                <a:lnTo>
                  <a:pt x="0" y="6294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85429" y="2028196"/>
            <a:ext cx="7102571" cy="8258804"/>
          </a:xfrm>
          <a:custGeom>
            <a:avLst/>
            <a:gdLst/>
            <a:ahLst/>
            <a:cxnLst/>
            <a:rect r="r" b="b" t="t" l="l"/>
            <a:pathLst>
              <a:path h="8258804" w="7102571">
                <a:moveTo>
                  <a:pt x="0" y="0"/>
                </a:moveTo>
                <a:lnTo>
                  <a:pt x="7102571" y="0"/>
                </a:lnTo>
                <a:lnTo>
                  <a:pt x="7102571" y="8258804"/>
                </a:lnTo>
                <a:lnTo>
                  <a:pt x="0" y="82588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rot="0">
            <a:off x="0" y="1194353"/>
            <a:ext cx="15785164" cy="0"/>
          </a:xfrm>
          <a:prstGeom prst="line">
            <a:avLst/>
          </a:prstGeom>
          <a:ln cap="flat" w="47625">
            <a:solidFill>
              <a:srgbClr val="1D1D1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4288804" y="167125"/>
            <a:ext cx="3717333" cy="861575"/>
          </a:xfrm>
          <a:custGeom>
            <a:avLst/>
            <a:gdLst/>
            <a:ahLst/>
            <a:cxnLst/>
            <a:rect r="r" b="b" t="t" l="l"/>
            <a:pathLst>
              <a:path h="861575" w="3717333">
                <a:moveTo>
                  <a:pt x="0" y="0"/>
                </a:moveTo>
                <a:lnTo>
                  <a:pt x="3717333" y="0"/>
                </a:lnTo>
                <a:lnTo>
                  <a:pt x="3717333" y="861575"/>
                </a:lnTo>
                <a:lnTo>
                  <a:pt x="0" y="861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3398229"/>
            <a:ext cx="7264722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1983307"/>
            <a:ext cx="8115300" cy="570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9"/>
              </a:lnSpc>
            </a:pPr>
            <a:r>
              <a:rPr lang="en-US" sz="3999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63158" y="4974956"/>
            <a:ext cx="156627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1D1D1B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39742" y="4974956"/>
            <a:ext cx="156627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1D1D1B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10306" y="6076305"/>
            <a:ext cx="2938344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403867" y="6076305"/>
            <a:ext cx="2938344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096673" y="4974956"/>
            <a:ext cx="1566271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1D1D1B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094685" y="6016992"/>
            <a:ext cx="2938344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9400" y="0"/>
            <a:ext cx="7486012" cy="10287000"/>
          </a:xfrm>
          <a:custGeom>
            <a:avLst/>
            <a:gdLst/>
            <a:ahLst/>
            <a:cxnLst/>
            <a:rect r="r" b="b" t="t" l="l"/>
            <a:pathLst>
              <a:path h="10287000" w="7486012">
                <a:moveTo>
                  <a:pt x="0" y="0"/>
                </a:moveTo>
                <a:lnTo>
                  <a:pt x="7486012" y="0"/>
                </a:lnTo>
                <a:lnTo>
                  <a:pt x="74860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398" t="0" r="-8285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6447302"/>
            <a:ext cx="16230600" cy="2617551"/>
            <a:chOff x="0" y="0"/>
            <a:chExt cx="5920967" cy="95489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20967" cy="954889"/>
            </a:xfrm>
            <a:custGeom>
              <a:avLst/>
              <a:gdLst/>
              <a:ahLst/>
              <a:cxnLst/>
              <a:rect r="r" b="b" t="t" l="l"/>
              <a:pathLst>
                <a:path h="954889" w="5920967">
                  <a:moveTo>
                    <a:pt x="0" y="0"/>
                  </a:moveTo>
                  <a:lnTo>
                    <a:pt x="5920967" y="0"/>
                  </a:lnTo>
                  <a:lnTo>
                    <a:pt x="5920967" y="954889"/>
                  </a:lnTo>
                  <a:lnTo>
                    <a:pt x="0" y="954889"/>
                  </a:lnTo>
                  <a:close/>
                </a:path>
              </a:pathLst>
            </a:custGeom>
            <a:solidFill>
              <a:srgbClr val="1D1D1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539234" y="5129443"/>
            <a:ext cx="2193745" cy="651110"/>
            <a:chOff x="0" y="0"/>
            <a:chExt cx="577777" cy="1714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1D1D1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6941502" y="7003455"/>
            <a:ext cx="623731" cy="623731"/>
          </a:xfrm>
          <a:custGeom>
            <a:avLst/>
            <a:gdLst/>
            <a:ahLst/>
            <a:cxnLst/>
            <a:rect r="r" b="b" t="t" l="l"/>
            <a:pathLst>
              <a:path h="623731" w="623731">
                <a:moveTo>
                  <a:pt x="0" y="0"/>
                </a:moveTo>
                <a:lnTo>
                  <a:pt x="623731" y="0"/>
                </a:lnTo>
                <a:lnTo>
                  <a:pt x="623731" y="623730"/>
                </a:lnTo>
                <a:lnTo>
                  <a:pt x="0" y="623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69799" y="6980040"/>
            <a:ext cx="623731" cy="623731"/>
          </a:xfrm>
          <a:custGeom>
            <a:avLst/>
            <a:gdLst/>
            <a:ahLst/>
            <a:cxnLst/>
            <a:rect r="r" b="b" t="t" l="l"/>
            <a:pathLst>
              <a:path h="623731" w="623731">
                <a:moveTo>
                  <a:pt x="0" y="0"/>
                </a:moveTo>
                <a:lnTo>
                  <a:pt x="623730" y="0"/>
                </a:lnTo>
                <a:lnTo>
                  <a:pt x="623730" y="623730"/>
                </a:lnTo>
                <a:lnTo>
                  <a:pt x="0" y="6237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148577" y="7003455"/>
            <a:ext cx="623731" cy="623731"/>
          </a:xfrm>
          <a:custGeom>
            <a:avLst/>
            <a:gdLst/>
            <a:ahLst/>
            <a:cxnLst/>
            <a:rect r="r" b="b" t="t" l="l"/>
            <a:pathLst>
              <a:path h="623731" w="623731">
                <a:moveTo>
                  <a:pt x="0" y="0"/>
                </a:moveTo>
                <a:lnTo>
                  <a:pt x="623730" y="0"/>
                </a:lnTo>
                <a:lnTo>
                  <a:pt x="623730" y="623730"/>
                </a:lnTo>
                <a:lnTo>
                  <a:pt x="0" y="6237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051704" y="5129443"/>
            <a:ext cx="2193745" cy="651110"/>
            <a:chOff x="0" y="0"/>
            <a:chExt cx="577777" cy="17148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77777" cy="171486"/>
            </a:xfrm>
            <a:custGeom>
              <a:avLst/>
              <a:gdLst/>
              <a:ahLst/>
              <a:cxnLst/>
              <a:rect r="r" b="b" t="t" l="l"/>
              <a:pathLst>
                <a:path h="171486" w="577777">
                  <a:moveTo>
                    <a:pt x="0" y="0"/>
                  </a:moveTo>
                  <a:lnTo>
                    <a:pt x="577777" y="0"/>
                  </a:lnTo>
                  <a:lnTo>
                    <a:pt x="577777" y="171486"/>
                  </a:lnTo>
                  <a:lnTo>
                    <a:pt x="0" y="171486"/>
                  </a:lnTo>
                  <a:close/>
                </a:path>
              </a:pathLst>
            </a:custGeom>
            <a:solidFill>
              <a:srgbClr val="FCEC43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77777" cy="209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108049" y="5178403"/>
            <a:ext cx="2081056" cy="553189"/>
            <a:chOff x="0" y="0"/>
            <a:chExt cx="548097" cy="14569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48097" cy="145696"/>
            </a:xfrm>
            <a:custGeom>
              <a:avLst/>
              <a:gdLst/>
              <a:ahLst/>
              <a:cxnLst/>
              <a:rect r="r" b="b" t="t" l="l"/>
              <a:pathLst>
                <a:path h="145696" w="548097">
                  <a:moveTo>
                    <a:pt x="0" y="0"/>
                  </a:moveTo>
                  <a:lnTo>
                    <a:pt x="548097" y="0"/>
                  </a:lnTo>
                  <a:lnTo>
                    <a:pt x="548097" y="145696"/>
                  </a:lnTo>
                  <a:lnTo>
                    <a:pt x="0" y="145696"/>
                  </a:lnTo>
                  <a:close/>
                </a:path>
              </a:pathLst>
            </a:custGeom>
            <a:solidFill>
              <a:srgbClr val="213B7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548097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8539234" y="1232306"/>
            <a:ext cx="8720066" cy="778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25"/>
              </a:lnSpc>
            </a:pPr>
            <a:r>
              <a:rPr lang="en-US" sz="4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539234" y="3237142"/>
            <a:ext cx="8720066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69799" y="7868540"/>
            <a:ext cx="4790703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41502" y="7868540"/>
            <a:ext cx="4790703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724462" y="6932415"/>
            <a:ext cx="31482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896165" y="6932415"/>
            <a:ext cx="31482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148577" y="7868540"/>
            <a:ext cx="4790703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103240" y="6932415"/>
            <a:ext cx="3148279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3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585159" y="5247035"/>
            <a:ext cx="21018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108049" y="5247035"/>
            <a:ext cx="2081056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7517608" y="0"/>
            <a:ext cx="12815287" cy="975276"/>
            <a:chOff x="0" y="0"/>
            <a:chExt cx="17087050" cy="130036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226482"/>
              <a:ext cx="7061343" cy="823372"/>
            </a:xfrm>
            <a:custGeom>
              <a:avLst/>
              <a:gdLst/>
              <a:ahLst/>
              <a:cxnLst/>
              <a:rect r="r" b="b" t="t" l="l"/>
              <a:pathLst>
                <a:path h="823372" w="7061343">
                  <a:moveTo>
                    <a:pt x="0" y="0"/>
                  </a:moveTo>
                  <a:lnTo>
                    <a:pt x="7061343" y="0"/>
                  </a:lnTo>
                  <a:lnTo>
                    <a:pt x="7061343" y="823371"/>
                  </a:lnTo>
                  <a:lnTo>
                    <a:pt x="0" y="823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7233168" y="238477"/>
              <a:ext cx="1683285" cy="880919"/>
            </a:xfrm>
            <a:custGeom>
              <a:avLst/>
              <a:gdLst/>
              <a:ahLst/>
              <a:cxnLst/>
              <a:rect r="r" b="b" t="t" l="l"/>
              <a:pathLst>
                <a:path h="880919" w="1683285">
                  <a:moveTo>
                    <a:pt x="0" y="0"/>
                  </a:moveTo>
                  <a:lnTo>
                    <a:pt x="1683285" y="0"/>
                  </a:lnTo>
                  <a:lnTo>
                    <a:pt x="1683285" y="880919"/>
                  </a:lnTo>
                  <a:lnTo>
                    <a:pt x="0" y="880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9283423" y="257951"/>
              <a:ext cx="1971927" cy="784467"/>
            </a:xfrm>
            <a:custGeom>
              <a:avLst/>
              <a:gdLst/>
              <a:ahLst/>
              <a:cxnLst/>
              <a:rect r="r" b="b" t="t" l="l"/>
              <a:pathLst>
                <a:path h="784467" w="1971927">
                  <a:moveTo>
                    <a:pt x="0" y="0"/>
                  </a:moveTo>
                  <a:lnTo>
                    <a:pt x="1971926" y="0"/>
                  </a:lnTo>
                  <a:lnTo>
                    <a:pt x="1971926" y="784466"/>
                  </a:lnTo>
                  <a:lnTo>
                    <a:pt x="0" y="784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1615203" y="77618"/>
              <a:ext cx="1087557" cy="1145133"/>
            </a:xfrm>
            <a:custGeom>
              <a:avLst/>
              <a:gdLst/>
              <a:ahLst/>
              <a:cxnLst/>
              <a:rect r="r" b="b" t="t" l="l"/>
              <a:pathLst>
                <a:path h="1145133" w="1087557">
                  <a:moveTo>
                    <a:pt x="0" y="0"/>
                  </a:moveTo>
                  <a:lnTo>
                    <a:pt x="1087556" y="0"/>
                  </a:lnTo>
                  <a:lnTo>
                    <a:pt x="1087556" y="1145133"/>
                  </a:lnTo>
                  <a:lnTo>
                    <a:pt x="0" y="1145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14825395" y="301600"/>
              <a:ext cx="2261655" cy="697168"/>
            </a:xfrm>
            <a:custGeom>
              <a:avLst/>
              <a:gdLst/>
              <a:ahLst/>
              <a:cxnLst/>
              <a:rect r="r" b="b" t="t" l="l"/>
              <a:pathLst>
                <a:path h="697168" w="2261655">
                  <a:moveTo>
                    <a:pt x="0" y="0"/>
                  </a:moveTo>
                  <a:lnTo>
                    <a:pt x="2261655" y="0"/>
                  </a:lnTo>
                  <a:lnTo>
                    <a:pt x="2261655" y="697168"/>
                  </a:lnTo>
                  <a:lnTo>
                    <a:pt x="0" y="6971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3121267" y="0"/>
              <a:ext cx="1296294" cy="1300368"/>
            </a:xfrm>
            <a:custGeom>
              <a:avLst/>
              <a:gdLst/>
              <a:ahLst/>
              <a:cxnLst/>
              <a:rect r="r" b="b" t="t" l="l"/>
              <a:pathLst>
                <a:path h="1300368" w="1296294">
                  <a:moveTo>
                    <a:pt x="0" y="0"/>
                  </a:moveTo>
                  <a:lnTo>
                    <a:pt x="1296294" y="0"/>
                  </a:lnTo>
                  <a:lnTo>
                    <a:pt x="1296294" y="1300368"/>
                  </a:lnTo>
                  <a:lnTo>
                    <a:pt x="0" y="1300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B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2516748" y="-2308313"/>
            <a:ext cx="10754146" cy="14903626"/>
            <a:chOff x="0" y="0"/>
            <a:chExt cx="3230879" cy="44775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30879" cy="4477511"/>
            </a:xfrm>
            <a:custGeom>
              <a:avLst/>
              <a:gdLst/>
              <a:ahLst/>
              <a:cxnLst/>
              <a:rect r="r" b="b" t="t" l="l"/>
              <a:pathLst>
                <a:path h="4477511" w="3230879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2"/>
              <a:stretch>
                <a:fillRect l="0" t="-22" r="0" b="-22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1887" y="-8355"/>
              <a:ext cx="3179243" cy="4416994"/>
            </a:xfrm>
            <a:custGeom>
              <a:avLst/>
              <a:gdLst/>
              <a:ahLst/>
              <a:cxnLst/>
              <a:rect r="r" b="b" t="t" l="l"/>
              <a:pathLst>
                <a:path h="4416994" w="3179243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blipFill>
              <a:blip r:embed="rId3"/>
              <a:stretch>
                <a:fillRect l="-55601" t="0" r="-55601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9210675"/>
            <a:ext cx="863382" cy="47625"/>
          </a:xfrm>
          <a:custGeom>
            <a:avLst/>
            <a:gdLst/>
            <a:ahLst/>
            <a:cxnLst/>
            <a:rect r="r" b="b" t="t" l="l"/>
            <a:pathLst>
              <a:path h="47625" w="863382">
                <a:moveTo>
                  <a:pt x="0" y="0"/>
                </a:moveTo>
                <a:lnTo>
                  <a:pt x="863382" y="0"/>
                </a:lnTo>
                <a:lnTo>
                  <a:pt x="863382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747272" b="-87919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18789" y="6841282"/>
            <a:ext cx="3238095" cy="712381"/>
          </a:xfrm>
          <a:custGeom>
            <a:avLst/>
            <a:gdLst/>
            <a:ahLst/>
            <a:cxnLst/>
            <a:rect r="r" b="b" t="t" l="l"/>
            <a:pathLst>
              <a:path h="712381" w="3238095">
                <a:moveTo>
                  <a:pt x="0" y="0"/>
                </a:moveTo>
                <a:lnTo>
                  <a:pt x="3238095" y="0"/>
                </a:lnTo>
                <a:lnTo>
                  <a:pt x="3238095" y="712381"/>
                </a:lnTo>
                <a:lnTo>
                  <a:pt x="0" y="7123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718789" y="3204385"/>
            <a:ext cx="5610068" cy="715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8"/>
              </a:lnSpc>
            </a:pPr>
            <a:r>
              <a:rPr lang="en-US" sz="46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Texto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8789" y="5710982"/>
            <a:ext cx="62988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810639" y="6989510"/>
            <a:ext cx="305439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18789" y="2676187"/>
            <a:ext cx="360757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Texto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749397" y="0"/>
            <a:ext cx="12478723" cy="949663"/>
            <a:chOff x="0" y="0"/>
            <a:chExt cx="16638297" cy="126621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220534"/>
              <a:ext cx="6875893" cy="801748"/>
            </a:xfrm>
            <a:custGeom>
              <a:avLst/>
              <a:gdLst/>
              <a:ahLst/>
              <a:cxnLst/>
              <a:rect r="r" b="b" t="t" l="l"/>
              <a:pathLst>
                <a:path h="801748" w="6875893">
                  <a:moveTo>
                    <a:pt x="0" y="0"/>
                  </a:moveTo>
                  <a:lnTo>
                    <a:pt x="6875893" y="0"/>
                  </a:lnTo>
                  <a:lnTo>
                    <a:pt x="6875893" y="801747"/>
                  </a:lnTo>
                  <a:lnTo>
                    <a:pt x="0" y="8017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7043206" y="232214"/>
              <a:ext cx="1639077" cy="857784"/>
            </a:xfrm>
            <a:custGeom>
              <a:avLst/>
              <a:gdLst/>
              <a:ahLst/>
              <a:cxnLst/>
              <a:rect r="r" b="b" t="t" l="l"/>
              <a:pathLst>
                <a:path h="857784" w="1639077">
                  <a:moveTo>
                    <a:pt x="0" y="0"/>
                  </a:moveTo>
                  <a:lnTo>
                    <a:pt x="1639077" y="0"/>
                  </a:lnTo>
                  <a:lnTo>
                    <a:pt x="1639077" y="857784"/>
                  </a:lnTo>
                  <a:lnTo>
                    <a:pt x="0" y="857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9039615" y="251176"/>
              <a:ext cx="1920138" cy="763865"/>
            </a:xfrm>
            <a:custGeom>
              <a:avLst/>
              <a:gdLst/>
              <a:ahLst/>
              <a:cxnLst/>
              <a:rect r="r" b="b" t="t" l="l"/>
              <a:pathLst>
                <a:path h="763865" w="1920138">
                  <a:moveTo>
                    <a:pt x="0" y="0"/>
                  </a:moveTo>
                  <a:lnTo>
                    <a:pt x="1920138" y="0"/>
                  </a:lnTo>
                  <a:lnTo>
                    <a:pt x="1920138" y="763865"/>
                  </a:lnTo>
                  <a:lnTo>
                    <a:pt x="0" y="763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1310156" y="75579"/>
              <a:ext cx="1058994" cy="1115059"/>
            </a:xfrm>
            <a:custGeom>
              <a:avLst/>
              <a:gdLst/>
              <a:ahLst/>
              <a:cxnLst/>
              <a:rect r="r" b="b" t="t" l="l"/>
              <a:pathLst>
                <a:path h="1115059" w="1058994">
                  <a:moveTo>
                    <a:pt x="0" y="0"/>
                  </a:moveTo>
                  <a:lnTo>
                    <a:pt x="1058995" y="0"/>
                  </a:lnTo>
                  <a:lnTo>
                    <a:pt x="1058995" y="1115059"/>
                  </a:lnTo>
                  <a:lnTo>
                    <a:pt x="0" y="1115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4436040" y="293679"/>
              <a:ext cx="2202257" cy="678859"/>
            </a:xfrm>
            <a:custGeom>
              <a:avLst/>
              <a:gdLst/>
              <a:ahLst/>
              <a:cxnLst/>
              <a:rect r="r" b="b" t="t" l="l"/>
              <a:pathLst>
                <a:path h="678859" w="2202257">
                  <a:moveTo>
                    <a:pt x="0" y="0"/>
                  </a:moveTo>
                  <a:lnTo>
                    <a:pt x="2202257" y="0"/>
                  </a:lnTo>
                  <a:lnTo>
                    <a:pt x="2202257" y="678859"/>
                  </a:lnTo>
                  <a:lnTo>
                    <a:pt x="0" y="678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2776667" y="0"/>
              <a:ext cx="1262249" cy="1266217"/>
            </a:xfrm>
            <a:custGeom>
              <a:avLst/>
              <a:gdLst/>
              <a:ahLst/>
              <a:cxnLst/>
              <a:rect r="r" b="b" t="t" l="l"/>
              <a:pathLst>
                <a:path h="1266217" w="1262249">
                  <a:moveTo>
                    <a:pt x="0" y="0"/>
                  </a:moveTo>
                  <a:lnTo>
                    <a:pt x="1262249" y="0"/>
                  </a:lnTo>
                  <a:lnTo>
                    <a:pt x="1262249" y="1266217"/>
                  </a:lnTo>
                  <a:lnTo>
                    <a:pt x="0" y="1266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DAGMiYL81j0</dc:identifier>
  <dcterms:modified xsi:type="dcterms:W3CDTF">2011-08-01T06:04:30Z</dcterms:modified>
  <cp:revision>1</cp:revision>
  <dc:title>Plantilla 4 VI Congreso FEMMEDE</dc:title>
</cp:coreProperties>
</file>