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Pier Sans Light" charset="1" panose="00000400000000000000"/>
      <p:regular r:id="rId15"/>
    </p:embeddedFont>
    <p:embeddedFont>
      <p:font typeface="Bebas Neue Cyrillic" charset="1" panose="02000506000000020004"/>
      <p:regular r:id="rId16"/>
    </p:embeddedFont>
    <p:embeddedFont>
      <p:font typeface="Pier Sans Light Bold" charset="1" panose="00000400000000000000"/>
      <p:regular r:id="rId17"/>
    </p:embeddedFont>
    <p:embeddedFont>
      <p:font typeface="Open Sans" charset="1" panose="020B0606030504020204"/>
      <p:regular r:id="rId18"/>
    </p:embeddedFont>
    <p:embeddedFont>
      <p:font typeface="Arial" charset="1" panose="020B0502020202020204"/>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png" Type="http://schemas.openxmlformats.org/officeDocument/2006/relationships/image"/><Relationship Id="rId12" Target="../media/image11.pn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9.png" Type="http://schemas.openxmlformats.org/officeDocument/2006/relationships/image"/><Relationship Id="rId11" Target="../media/image20.png" Type="http://schemas.openxmlformats.org/officeDocument/2006/relationships/image"/><Relationship Id="rId2" Target="../media/image12.jpeg" Type="http://schemas.openxmlformats.org/officeDocument/2006/relationships/image"/><Relationship Id="rId3" Target="../media/image13.jpeg" Type="http://schemas.openxmlformats.org/officeDocument/2006/relationships/image"/><Relationship Id="rId4" Target="../media/image14.png" Type="http://schemas.openxmlformats.org/officeDocument/2006/relationships/image"/><Relationship Id="rId5" Target="../media/image15.svg" Type="http://schemas.openxmlformats.org/officeDocument/2006/relationships/image"/><Relationship Id="rId6" Target="../media/image10.png" Type="http://schemas.openxmlformats.org/officeDocument/2006/relationships/image"/><Relationship Id="rId7" Target="../media/image16.png" Type="http://schemas.openxmlformats.org/officeDocument/2006/relationships/image"/><Relationship Id="rId8" Target="../media/image17.png" Type="http://schemas.openxmlformats.org/officeDocument/2006/relationships/image"/><Relationship Id="rId9" Target="../media/image18.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png" Type="http://schemas.openxmlformats.org/officeDocument/2006/relationships/image"/><Relationship Id="rId12" Target="../media/image19.png" Type="http://schemas.openxmlformats.org/officeDocument/2006/relationships/image"/><Relationship Id="rId13" Target="../media/image20.png" Type="http://schemas.openxmlformats.org/officeDocument/2006/relationships/image"/><Relationship Id="rId2" Target="../media/image12.jpeg" Type="http://schemas.openxmlformats.org/officeDocument/2006/relationships/image"/><Relationship Id="rId3" Target="../media/image21.jpeg" Type="http://schemas.openxmlformats.org/officeDocument/2006/relationships/image"/><Relationship Id="rId4" Target="../media/image22.png" Type="http://schemas.openxmlformats.org/officeDocument/2006/relationships/image"/><Relationship Id="rId5" Target="../media/image23.svg" Type="http://schemas.openxmlformats.org/officeDocument/2006/relationships/image"/><Relationship Id="rId6" Target="../media/image24.png" Type="http://schemas.openxmlformats.org/officeDocument/2006/relationships/image"/><Relationship Id="rId7" Target="../media/image25.svg" Type="http://schemas.openxmlformats.org/officeDocument/2006/relationships/image"/><Relationship Id="rId8" Target="../media/image10.png" Type="http://schemas.openxmlformats.org/officeDocument/2006/relationships/image"/><Relationship Id="rId9" Target="../media/image16.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9.png" Type="http://schemas.openxmlformats.org/officeDocument/2006/relationships/image"/><Relationship Id="rId11" Target="../media/image20.png" Type="http://schemas.openxmlformats.org/officeDocument/2006/relationships/image"/><Relationship Id="rId2" Target="../media/image12.jpeg" Type="http://schemas.openxmlformats.org/officeDocument/2006/relationships/image"/><Relationship Id="rId3" Target="../media/image26.jpeg" Type="http://schemas.openxmlformats.org/officeDocument/2006/relationships/image"/><Relationship Id="rId4" Target="../media/image27.png" Type="http://schemas.openxmlformats.org/officeDocument/2006/relationships/image"/><Relationship Id="rId5" Target="../media/image28.svg" Type="http://schemas.openxmlformats.org/officeDocument/2006/relationships/image"/><Relationship Id="rId6" Target="../media/image10.png" Type="http://schemas.openxmlformats.org/officeDocument/2006/relationships/image"/><Relationship Id="rId7" Target="../media/image16.png" Type="http://schemas.openxmlformats.org/officeDocument/2006/relationships/image"/><Relationship Id="rId8" Target="../media/image17.png" Type="http://schemas.openxmlformats.org/officeDocument/2006/relationships/image"/><Relationship Id="rId9" Target="../media/image18.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9.png" Type="http://schemas.openxmlformats.org/officeDocument/2006/relationships/image"/><Relationship Id="rId3" Target="../media/image30.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png" Type="http://schemas.openxmlformats.org/officeDocument/2006/relationships/image"/><Relationship Id="rId12" Target="../media/image19.png" Type="http://schemas.openxmlformats.org/officeDocument/2006/relationships/image"/><Relationship Id="rId13" Target="../media/image20.png" Type="http://schemas.openxmlformats.org/officeDocument/2006/relationships/image"/><Relationship Id="rId2" Target="../media/image12.jpeg" Type="http://schemas.openxmlformats.org/officeDocument/2006/relationships/image"/><Relationship Id="rId3" Target="../media/image31.png" Type="http://schemas.openxmlformats.org/officeDocument/2006/relationships/image"/><Relationship Id="rId4" Target="../media/image32.png" Type="http://schemas.openxmlformats.org/officeDocument/2006/relationships/image"/><Relationship Id="rId5" Target="../media/image33.png" Type="http://schemas.openxmlformats.org/officeDocument/2006/relationships/image"/><Relationship Id="rId6" Target="../media/image34.png" Type="http://schemas.openxmlformats.org/officeDocument/2006/relationships/image"/><Relationship Id="rId7" Target="../media/image35.svg" Type="http://schemas.openxmlformats.org/officeDocument/2006/relationships/image"/><Relationship Id="rId8" Target="../media/image10.png" Type="http://schemas.openxmlformats.org/officeDocument/2006/relationships/image"/><Relationship Id="rId9" Target="../media/image16.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9.png" Type="http://schemas.openxmlformats.org/officeDocument/2006/relationships/image"/><Relationship Id="rId11" Target="../media/image20.png" Type="http://schemas.openxmlformats.org/officeDocument/2006/relationships/image"/><Relationship Id="rId2" Target="../media/image12.jpeg" Type="http://schemas.openxmlformats.org/officeDocument/2006/relationships/image"/><Relationship Id="rId3" Target="../media/image36.jpeg" Type="http://schemas.openxmlformats.org/officeDocument/2006/relationships/image"/><Relationship Id="rId4" Target="../media/image27.png" Type="http://schemas.openxmlformats.org/officeDocument/2006/relationships/image"/><Relationship Id="rId5" Target="../media/image28.svg" Type="http://schemas.openxmlformats.org/officeDocument/2006/relationships/image"/><Relationship Id="rId6" Target="../media/image10.png" Type="http://schemas.openxmlformats.org/officeDocument/2006/relationships/image"/><Relationship Id="rId7" Target="../media/image16.png" Type="http://schemas.openxmlformats.org/officeDocument/2006/relationships/image"/><Relationship Id="rId8" Target="../media/image17.png" Type="http://schemas.openxmlformats.org/officeDocument/2006/relationships/image"/><Relationship Id="rId9" Target="../media/image18.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9.png" Type="http://schemas.openxmlformats.org/officeDocument/2006/relationships/image"/><Relationship Id="rId11" Target="../media/image20.png" Type="http://schemas.openxmlformats.org/officeDocument/2006/relationships/image"/><Relationship Id="rId2" Target="../media/image12.jpeg" Type="http://schemas.openxmlformats.org/officeDocument/2006/relationships/image"/><Relationship Id="rId3" Target="../media/image37.jpeg" Type="http://schemas.openxmlformats.org/officeDocument/2006/relationships/image"/><Relationship Id="rId4" Target="../media/image38.png" Type="http://schemas.openxmlformats.org/officeDocument/2006/relationships/image"/><Relationship Id="rId5" Target="../media/image39.svg" Type="http://schemas.openxmlformats.org/officeDocument/2006/relationships/image"/><Relationship Id="rId6" Target="../media/image10.png" Type="http://schemas.openxmlformats.org/officeDocument/2006/relationships/image"/><Relationship Id="rId7" Target="../media/image16.png" Type="http://schemas.openxmlformats.org/officeDocument/2006/relationships/image"/><Relationship Id="rId8" Target="../media/image17.png" Type="http://schemas.openxmlformats.org/officeDocument/2006/relationships/image"/><Relationship Id="rId9" Target="../media/image18.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0.jpeg" Type="http://schemas.openxmlformats.org/officeDocument/2006/relationships/image"/><Relationship Id="rId3" Target="../media/image41.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740"/>
            </a:stretch>
          </a:blipFill>
        </p:spPr>
      </p:sp>
      <p:sp>
        <p:nvSpPr>
          <p:cNvPr name="Freeform 3" id="3"/>
          <p:cNvSpPr/>
          <p:nvPr/>
        </p:nvSpPr>
        <p:spPr>
          <a:xfrm flipH="false" flipV="false" rot="0">
            <a:off x="990518" y="5986038"/>
            <a:ext cx="8153482" cy="4300962"/>
          </a:xfrm>
          <a:custGeom>
            <a:avLst/>
            <a:gdLst/>
            <a:ahLst/>
            <a:cxnLst/>
            <a:rect r="r" b="b" t="t" l="l"/>
            <a:pathLst>
              <a:path h="4300962" w="8153482">
                <a:moveTo>
                  <a:pt x="0" y="0"/>
                </a:moveTo>
                <a:lnTo>
                  <a:pt x="8153482" y="0"/>
                </a:lnTo>
                <a:lnTo>
                  <a:pt x="8153482" y="4300962"/>
                </a:lnTo>
                <a:lnTo>
                  <a:pt x="0" y="4300962"/>
                </a:lnTo>
                <a:lnTo>
                  <a:pt x="0" y="0"/>
                </a:lnTo>
                <a:close/>
              </a:path>
            </a:pathLst>
          </a:custGeom>
          <a:blipFill>
            <a:blip r:embed="rId3"/>
            <a:stretch>
              <a:fillRect l="0" t="0" r="0" b="0"/>
            </a:stretch>
          </a:blipFill>
        </p:spPr>
      </p:sp>
      <p:sp>
        <p:nvSpPr>
          <p:cNvPr name="Freeform 4" id="4"/>
          <p:cNvSpPr/>
          <p:nvPr/>
        </p:nvSpPr>
        <p:spPr>
          <a:xfrm flipH="false" flipV="false" rot="0">
            <a:off x="9330612" y="2057400"/>
            <a:ext cx="8957388" cy="8229600"/>
          </a:xfrm>
          <a:custGeom>
            <a:avLst/>
            <a:gdLst/>
            <a:ahLst/>
            <a:cxnLst/>
            <a:rect r="r" b="b" t="t" l="l"/>
            <a:pathLst>
              <a:path h="8229600" w="8957388">
                <a:moveTo>
                  <a:pt x="0" y="0"/>
                </a:moveTo>
                <a:lnTo>
                  <a:pt x="8957388" y="0"/>
                </a:lnTo>
                <a:lnTo>
                  <a:pt x="8957388" y="8229600"/>
                </a:lnTo>
                <a:lnTo>
                  <a:pt x="0" y="8229600"/>
                </a:lnTo>
                <a:lnTo>
                  <a:pt x="0" y="0"/>
                </a:lnTo>
                <a:close/>
              </a:path>
            </a:pathLst>
          </a:custGeom>
          <a:blipFill>
            <a:blip r:embed="rId4"/>
            <a:stretch>
              <a:fillRect l="0" t="0" r="0" b="0"/>
            </a:stretch>
          </a:blipFill>
        </p:spPr>
      </p:sp>
      <p:sp>
        <p:nvSpPr>
          <p:cNvPr name="Freeform 5" id="5"/>
          <p:cNvSpPr/>
          <p:nvPr/>
        </p:nvSpPr>
        <p:spPr>
          <a:xfrm flipH="false" flipV="false" rot="0">
            <a:off x="0" y="0"/>
            <a:ext cx="4412654" cy="4114800"/>
          </a:xfrm>
          <a:custGeom>
            <a:avLst/>
            <a:gdLst/>
            <a:ahLst/>
            <a:cxnLst/>
            <a:rect r="r" b="b" t="t" l="l"/>
            <a:pathLst>
              <a:path h="4114800" w="4412654">
                <a:moveTo>
                  <a:pt x="0" y="0"/>
                </a:moveTo>
                <a:lnTo>
                  <a:pt x="4412654" y="0"/>
                </a:lnTo>
                <a:lnTo>
                  <a:pt x="4412654"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14117455" y="6715971"/>
            <a:ext cx="4170545" cy="3571029"/>
          </a:xfrm>
          <a:custGeom>
            <a:avLst/>
            <a:gdLst/>
            <a:ahLst/>
            <a:cxnLst/>
            <a:rect r="r" b="b" t="t" l="l"/>
            <a:pathLst>
              <a:path h="3571029" w="4170545">
                <a:moveTo>
                  <a:pt x="0" y="0"/>
                </a:moveTo>
                <a:lnTo>
                  <a:pt x="4170545" y="0"/>
                </a:lnTo>
                <a:lnTo>
                  <a:pt x="4170545" y="3571029"/>
                </a:lnTo>
                <a:lnTo>
                  <a:pt x="0" y="357102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7" id="7"/>
          <p:cNvSpPr/>
          <p:nvPr/>
        </p:nvSpPr>
        <p:spPr>
          <a:xfrm flipH="false" flipV="false" rot="0">
            <a:off x="302653" y="341352"/>
            <a:ext cx="1159155" cy="1053259"/>
          </a:xfrm>
          <a:custGeom>
            <a:avLst/>
            <a:gdLst/>
            <a:ahLst/>
            <a:cxnLst/>
            <a:rect r="r" b="b" t="t" l="l"/>
            <a:pathLst>
              <a:path h="1053259" w="1159155">
                <a:moveTo>
                  <a:pt x="0" y="0"/>
                </a:moveTo>
                <a:lnTo>
                  <a:pt x="1159155" y="0"/>
                </a:lnTo>
                <a:lnTo>
                  <a:pt x="1159155" y="1053258"/>
                </a:lnTo>
                <a:lnTo>
                  <a:pt x="0" y="1053258"/>
                </a:lnTo>
                <a:lnTo>
                  <a:pt x="0" y="0"/>
                </a:lnTo>
                <a:close/>
              </a:path>
            </a:pathLst>
          </a:custGeom>
          <a:blipFill>
            <a:blip r:embed="rId9"/>
            <a:stretch>
              <a:fillRect l="-1855" t="-11514" r="0" b="-12890"/>
            </a:stretch>
          </a:blipFill>
        </p:spPr>
      </p:sp>
      <p:sp>
        <p:nvSpPr>
          <p:cNvPr name="Freeform 8" id="8"/>
          <p:cNvSpPr/>
          <p:nvPr/>
        </p:nvSpPr>
        <p:spPr>
          <a:xfrm flipH="false" flipV="false" rot="0">
            <a:off x="6222087" y="383992"/>
            <a:ext cx="1135316" cy="1026895"/>
          </a:xfrm>
          <a:custGeom>
            <a:avLst/>
            <a:gdLst/>
            <a:ahLst/>
            <a:cxnLst/>
            <a:rect r="r" b="b" t="t" l="l"/>
            <a:pathLst>
              <a:path h="1026895" w="1135316">
                <a:moveTo>
                  <a:pt x="0" y="0"/>
                </a:moveTo>
                <a:lnTo>
                  <a:pt x="1135316" y="0"/>
                </a:lnTo>
                <a:lnTo>
                  <a:pt x="1135316" y="1026895"/>
                </a:lnTo>
                <a:lnTo>
                  <a:pt x="0" y="1026895"/>
                </a:lnTo>
                <a:lnTo>
                  <a:pt x="0" y="0"/>
                </a:lnTo>
                <a:close/>
              </a:path>
            </a:pathLst>
          </a:custGeom>
          <a:blipFill>
            <a:blip r:embed="rId10"/>
            <a:stretch>
              <a:fillRect l="0" t="0" r="0" b="0"/>
            </a:stretch>
          </a:blipFill>
        </p:spPr>
      </p:sp>
      <p:sp>
        <p:nvSpPr>
          <p:cNvPr name="Freeform 9" id="9"/>
          <p:cNvSpPr/>
          <p:nvPr/>
        </p:nvSpPr>
        <p:spPr>
          <a:xfrm flipH="false" flipV="false" rot="0">
            <a:off x="7552720" y="400268"/>
            <a:ext cx="1904792" cy="1026895"/>
          </a:xfrm>
          <a:custGeom>
            <a:avLst/>
            <a:gdLst/>
            <a:ahLst/>
            <a:cxnLst/>
            <a:rect r="r" b="b" t="t" l="l"/>
            <a:pathLst>
              <a:path h="1026895" w="1904792">
                <a:moveTo>
                  <a:pt x="0" y="0"/>
                </a:moveTo>
                <a:lnTo>
                  <a:pt x="1904792" y="0"/>
                </a:lnTo>
                <a:lnTo>
                  <a:pt x="1904792" y="1026895"/>
                </a:lnTo>
                <a:lnTo>
                  <a:pt x="0" y="1026895"/>
                </a:lnTo>
                <a:lnTo>
                  <a:pt x="0" y="0"/>
                </a:lnTo>
                <a:close/>
              </a:path>
            </a:pathLst>
          </a:custGeom>
          <a:blipFill>
            <a:blip r:embed="rId11"/>
            <a:stretch>
              <a:fillRect l="-362349" t="0" r="0" b="0"/>
            </a:stretch>
          </a:blipFill>
        </p:spPr>
      </p:sp>
      <p:sp>
        <p:nvSpPr>
          <p:cNvPr name="Freeform 10" id="10"/>
          <p:cNvSpPr/>
          <p:nvPr/>
        </p:nvSpPr>
        <p:spPr>
          <a:xfrm flipH="false" flipV="false" rot="0">
            <a:off x="1493154" y="383992"/>
            <a:ext cx="4430619" cy="1026895"/>
          </a:xfrm>
          <a:custGeom>
            <a:avLst/>
            <a:gdLst/>
            <a:ahLst/>
            <a:cxnLst/>
            <a:rect r="r" b="b" t="t" l="l"/>
            <a:pathLst>
              <a:path h="1026895" w="4430619">
                <a:moveTo>
                  <a:pt x="0" y="0"/>
                </a:moveTo>
                <a:lnTo>
                  <a:pt x="4430619" y="0"/>
                </a:lnTo>
                <a:lnTo>
                  <a:pt x="4430619" y="1026895"/>
                </a:lnTo>
                <a:lnTo>
                  <a:pt x="0" y="1026895"/>
                </a:lnTo>
                <a:lnTo>
                  <a:pt x="0" y="0"/>
                </a:lnTo>
                <a:close/>
              </a:path>
            </a:pathLst>
          </a:custGeom>
          <a:blipFill>
            <a:blip r:embed="rId12"/>
            <a:stretch>
              <a:fillRect l="0" t="0" r="0" b="0"/>
            </a:stretch>
          </a:blipFill>
        </p:spPr>
      </p:sp>
      <p:sp>
        <p:nvSpPr>
          <p:cNvPr name="TextBox 11" id="11"/>
          <p:cNvSpPr txBox="true"/>
          <p:nvPr/>
        </p:nvSpPr>
        <p:spPr>
          <a:xfrm rot="0">
            <a:off x="1028700" y="3835132"/>
            <a:ext cx="9253449" cy="835660"/>
          </a:xfrm>
          <a:prstGeom prst="rect">
            <a:avLst/>
          </a:prstGeom>
        </p:spPr>
        <p:txBody>
          <a:bodyPr anchor="t" rtlCol="false" tIns="0" lIns="0" bIns="0" rIns="0">
            <a:spAutoFit/>
          </a:bodyPr>
          <a:lstStyle/>
          <a:p>
            <a:pPr algn="l">
              <a:lnSpc>
                <a:spcPts val="6380"/>
              </a:lnSpc>
            </a:pPr>
            <a:r>
              <a:rPr lang="en-US" sz="5800">
                <a:solidFill>
                  <a:srgbClr val="FCEC43"/>
                </a:solidFill>
                <a:latin typeface="Pier Sans Light"/>
                <a:ea typeface="Pier Sans Light"/>
                <a:cs typeface="Pier Sans Light"/>
                <a:sym typeface="Pier Sans Light"/>
              </a:rPr>
              <a:t>TEXTO</a:t>
            </a:r>
          </a:p>
        </p:txBody>
      </p:sp>
      <p:sp>
        <p:nvSpPr>
          <p:cNvPr name="TextBox 12" id="12"/>
          <p:cNvSpPr txBox="true"/>
          <p:nvPr/>
        </p:nvSpPr>
        <p:spPr>
          <a:xfrm rot="0">
            <a:off x="1028700" y="4766042"/>
            <a:ext cx="9253449" cy="1733550"/>
          </a:xfrm>
          <a:prstGeom prst="rect">
            <a:avLst/>
          </a:prstGeom>
        </p:spPr>
        <p:txBody>
          <a:bodyPr anchor="t" rtlCol="false" tIns="0" lIns="0" bIns="0" rIns="0">
            <a:spAutoFit/>
          </a:bodyPr>
          <a:lstStyle/>
          <a:p>
            <a:pPr algn="l">
              <a:lnSpc>
                <a:spcPts val="13200"/>
              </a:lnSpc>
            </a:pPr>
            <a:r>
              <a:rPr lang="en-US" sz="12000">
                <a:solidFill>
                  <a:srgbClr val="FCEC43"/>
                </a:solidFill>
                <a:latin typeface="Bebas Neue Cyrillic"/>
                <a:ea typeface="Bebas Neue Cyrillic"/>
                <a:cs typeface="Bebas Neue Cyrillic"/>
                <a:sym typeface="Bebas Neue Cyrillic"/>
              </a:rPr>
              <a:t>TEXTO</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59" r="0" b="-9259"/>
            </a:stretch>
          </a:blipFill>
        </p:spPr>
      </p:sp>
      <p:grpSp>
        <p:nvGrpSpPr>
          <p:cNvPr name="Group 3" id="3"/>
          <p:cNvGrpSpPr/>
          <p:nvPr/>
        </p:nvGrpSpPr>
        <p:grpSpPr>
          <a:xfrm rot="0">
            <a:off x="1028700" y="1028700"/>
            <a:ext cx="6745171" cy="8229600"/>
            <a:chOff x="0" y="0"/>
            <a:chExt cx="5160264" cy="6295898"/>
          </a:xfrm>
        </p:grpSpPr>
        <p:sp>
          <p:nvSpPr>
            <p:cNvPr name="Freeform 4" id="4"/>
            <p:cNvSpPr/>
            <p:nvPr/>
          </p:nvSpPr>
          <p:spPr>
            <a:xfrm flipH="false" flipV="false" rot="0">
              <a:off x="0" y="0"/>
              <a:ext cx="5197602" cy="6322822"/>
            </a:xfrm>
            <a:custGeom>
              <a:avLst/>
              <a:gdLst/>
              <a:ahLst/>
              <a:cxnLst/>
              <a:rect r="r" b="b" t="t" l="l"/>
              <a:pathLst>
                <a:path h="6322822" w="5197602">
                  <a:moveTo>
                    <a:pt x="292100" y="0"/>
                  </a:moveTo>
                  <a:cubicBezTo>
                    <a:pt x="131445" y="0"/>
                    <a:pt x="0" y="131445"/>
                    <a:pt x="0" y="292100"/>
                  </a:cubicBezTo>
                  <a:lnTo>
                    <a:pt x="0" y="6057900"/>
                  </a:lnTo>
                  <a:cubicBezTo>
                    <a:pt x="0" y="6218555"/>
                    <a:pt x="128651" y="6322822"/>
                    <a:pt x="285750" y="6289675"/>
                  </a:cubicBezTo>
                  <a:lnTo>
                    <a:pt x="4955286" y="5304663"/>
                  </a:lnTo>
                  <a:cubicBezTo>
                    <a:pt x="5112512" y="5271516"/>
                    <a:pt x="5197602" y="5120386"/>
                    <a:pt x="5144389" y="4968748"/>
                  </a:cubicBezTo>
                  <a:lnTo>
                    <a:pt x="3498469" y="275590"/>
                  </a:lnTo>
                  <a:cubicBezTo>
                    <a:pt x="3445383" y="124079"/>
                    <a:pt x="3270377" y="0"/>
                    <a:pt x="3109722" y="0"/>
                  </a:cubicBezTo>
                  <a:lnTo>
                    <a:pt x="292100" y="0"/>
                  </a:lnTo>
                  <a:close/>
                </a:path>
              </a:pathLst>
            </a:custGeom>
            <a:blipFill>
              <a:blip r:embed="rId3"/>
              <a:stretch>
                <a:fillRect l="-62712" t="0" r="-25016" b="-2579"/>
              </a:stretch>
            </a:blipFill>
          </p:spPr>
        </p:sp>
      </p:grpSp>
      <p:sp>
        <p:nvSpPr>
          <p:cNvPr name="Freeform 5" id="5"/>
          <p:cNvSpPr/>
          <p:nvPr/>
        </p:nvSpPr>
        <p:spPr>
          <a:xfrm flipH="false" flipV="false" rot="0">
            <a:off x="14117455" y="6715971"/>
            <a:ext cx="4170545" cy="3571029"/>
          </a:xfrm>
          <a:custGeom>
            <a:avLst/>
            <a:gdLst/>
            <a:ahLst/>
            <a:cxnLst/>
            <a:rect r="r" b="b" t="t" l="l"/>
            <a:pathLst>
              <a:path h="3571029" w="4170545">
                <a:moveTo>
                  <a:pt x="0" y="0"/>
                </a:moveTo>
                <a:lnTo>
                  <a:pt x="4170545" y="0"/>
                </a:lnTo>
                <a:lnTo>
                  <a:pt x="4170545" y="3571029"/>
                </a:lnTo>
                <a:lnTo>
                  <a:pt x="0" y="357102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6" id="6"/>
          <p:cNvSpPr txBox="true"/>
          <p:nvPr/>
        </p:nvSpPr>
        <p:spPr>
          <a:xfrm rot="0">
            <a:off x="11490764" y="1888725"/>
            <a:ext cx="5768536" cy="1079401"/>
          </a:xfrm>
          <a:prstGeom prst="rect">
            <a:avLst/>
          </a:prstGeom>
        </p:spPr>
        <p:txBody>
          <a:bodyPr anchor="t" rtlCol="false" tIns="0" lIns="0" bIns="0" rIns="0">
            <a:spAutoFit/>
          </a:bodyPr>
          <a:lstStyle/>
          <a:p>
            <a:pPr algn="r">
              <a:lnSpc>
                <a:spcPts val="8000"/>
              </a:lnSpc>
            </a:pPr>
            <a:r>
              <a:rPr lang="en-US" sz="8000">
                <a:solidFill>
                  <a:srgbClr val="FCEC43"/>
                </a:solidFill>
                <a:latin typeface="Bebas Neue Cyrillic"/>
                <a:ea typeface="Bebas Neue Cyrillic"/>
                <a:cs typeface="Bebas Neue Cyrillic"/>
                <a:sym typeface="Bebas Neue Cyrillic"/>
              </a:rPr>
              <a:t>INTRODUCCIÓN</a:t>
            </a:r>
          </a:p>
        </p:txBody>
      </p:sp>
      <p:sp>
        <p:nvSpPr>
          <p:cNvPr name="TextBox 7" id="7"/>
          <p:cNvSpPr txBox="true"/>
          <p:nvPr/>
        </p:nvSpPr>
        <p:spPr>
          <a:xfrm rot="0">
            <a:off x="8576551" y="3262657"/>
            <a:ext cx="8682749" cy="4572762"/>
          </a:xfrm>
          <a:prstGeom prst="rect">
            <a:avLst/>
          </a:prstGeom>
        </p:spPr>
        <p:txBody>
          <a:bodyPr anchor="t" rtlCol="false" tIns="0" lIns="0" bIns="0" rIns="0">
            <a:spAutoFit/>
          </a:bodyPr>
          <a:lstStyle/>
          <a:p>
            <a:pPr algn="just">
              <a:lnSpc>
                <a:spcPts val="3024"/>
              </a:lnSpc>
            </a:pPr>
            <a:r>
              <a:rPr lang="en-US" sz="2400">
                <a:solidFill>
                  <a:srgbClr val="FCEC43"/>
                </a:solidFill>
                <a:latin typeface="Pier Sans Light"/>
                <a:ea typeface="Pier Sans Light"/>
                <a:cs typeface="Pier Sans Light"/>
                <a:sym typeface="Pier Sans Light"/>
              </a:rPr>
              <a:t>Lorem ipsum dolor sit amet, consectetur adipiscing elit, sed do eiusmod tempor incididunt ut labore et dolore magna aliqua. Nibh praesent tristique magna sit amet purus. Tempor orci dapibus ultrices in iaculis. Etiam dignissim diam quis enim lobortis scelerisque. A erat nam at lectus urna. Ut consequat semper viverra nam. Malesuada fames ac turpis egestas maecenas pharetra convallis posuere morbi. Interdum varius sit amet mattis vulputate. Tincidunt arcu non sodales neque sodales ut etiam sit amet. Nunc faucibus a pellentesque sit amet porttitor eget dolor morbi. In fermentum et sollicitudin ac. Vitae elementum curabitur vitae nunc. At quis risus sed vulputate odio ut enim blandit.</a:t>
            </a:r>
          </a:p>
        </p:txBody>
      </p:sp>
      <p:grpSp>
        <p:nvGrpSpPr>
          <p:cNvPr name="Group 8" id="8"/>
          <p:cNvGrpSpPr/>
          <p:nvPr/>
        </p:nvGrpSpPr>
        <p:grpSpPr>
          <a:xfrm rot="0">
            <a:off x="6825837" y="19050"/>
            <a:ext cx="13568355" cy="1032586"/>
            <a:chOff x="0" y="0"/>
            <a:chExt cx="18091140" cy="1376782"/>
          </a:xfrm>
        </p:grpSpPr>
        <p:sp>
          <p:nvSpPr>
            <p:cNvPr name="Freeform 9" id="9"/>
            <p:cNvSpPr/>
            <p:nvPr/>
          </p:nvSpPr>
          <p:spPr>
            <a:xfrm flipH="false" flipV="false" rot="0">
              <a:off x="0" y="239791"/>
              <a:ext cx="7476290" cy="871756"/>
            </a:xfrm>
            <a:custGeom>
              <a:avLst/>
              <a:gdLst/>
              <a:ahLst/>
              <a:cxnLst/>
              <a:rect r="r" b="b" t="t" l="l"/>
              <a:pathLst>
                <a:path h="871756" w="7476290">
                  <a:moveTo>
                    <a:pt x="0" y="0"/>
                  </a:moveTo>
                  <a:lnTo>
                    <a:pt x="7476290" y="0"/>
                  </a:lnTo>
                  <a:lnTo>
                    <a:pt x="7476290" y="871755"/>
                  </a:lnTo>
                  <a:lnTo>
                    <a:pt x="0" y="871755"/>
                  </a:lnTo>
                  <a:lnTo>
                    <a:pt x="0" y="0"/>
                  </a:lnTo>
                  <a:close/>
                </a:path>
              </a:pathLst>
            </a:custGeom>
            <a:blipFill>
              <a:blip r:embed="rId6"/>
              <a:stretch>
                <a:fillRect l="0" t="0" r="0" b="0"/>
              </a:stretch>
            </a:blipFill>
          </p:spPr>
        </p:sp>
        <p:sp>
          <p:nvSpPr>
            <p:cNvPr name="Freeform 10" id="10"/>
            <p:cNvSpPr/>
            <p:nvPr/>
          </p:nvSpPr>
          <p:spPr>
            <a:xfrm flipH="false" flipV="false" rot="0">
              <a:off x="7658212" y="252491"/>
              <a:ext cx="1782200" cy="932685"/>
            </a:xfrm>
            <a:custGeom>
              <a:avLst/>
              <a:gdLst/>
              <a:ahLst/>
              <a:cxnLst/>
              <a:rect r="r" b="b" t="t" l="l"/>
              <a:pathLst>
                <a:path h="932685" w="1782200">
                  <a:moveTo>
                    <a:pt x="0" y="0"/>
                  </a:moveTo>
                  <a:lnTo>
                    <a:pt x="1782201" y="0"/>
                  </a:lnTo>
                  <a:lnTo>
                    <a:pt x="1782201" y="932685"/>
                  </a:lnTo>
                  <a:lnTo>
                    <a:pt x="0" y="932685"/>
                  </a:lnTo>
                  <a:lnTo>
                    <a:pt x="0" y="0"/>
                  </a:lnTo>
                  <a:close/>
                </a:path>
              </a:pathLst>
            </a:custGeom>
            <a:blipFill>
              <a:blip r:embed="rId7"/>
              <a:stretch>
                <a:fillRect l="0" t="0" r="0" b="0"/>
              </a:stretch>
            </a:blipFill>
          </p:spPr>
        </p:sp>
        <p:sp>
          <p:nvSpPr>
            <p:cNvPr name="Freeform 11" id="11"/>
            <p:cNvSpPr/>
            <p:nvPr/>
          </p:nvSpPr>
          <p:spPr>
            <a:xfrm flipH="false" flipV="false" rot="0">
              <a:off x="9828947" y="273109"/>
              <a:ext cx="2087803" cy="830565"/>
            </a:xfrm>
            <a:custGeom>
              <a:avLst/>
              <a:gdLst/>
              <a:ahLst/>
              <a:cxnLst/>
              <a:rect r="r" b="b" t="t" l="l"/>
              <a:pathLst>
                <a:path h="830565" w="2087803">
                  <a:moveTo>
                    <a:pt x="0" y="0"/>
                  </a:moveTo>
                  <a:lnTo>
                    <a:pt x="2087803" y="0"/>
                  </a:lnTo>
                  <a:lnTo>
                    <a:pt x="2087803" y="830564"/>
                  </a:lnTo>
                  <a:lnTo>
                    <a:pt x="0" y="830564"/>
                  </a:lnTo>
                  <a:lnTo>
                    <a:pt x="0" y="0"/>
                  </a:lnTo>
                  <a:close/>
                </a:path>
              </a:pathLst>
            </a:custGeom>
            <a:blipFill>
              <a:blip r:embed="rId8"/>
              <a:stretch>
                <a:fillRect l="0" t="0" r="0" b="0"/>
              </a:stretch>
            </a:blipFill>
          </p:spPr>
        </p:sp>
        <p:sp>
          <p:nvSpPr>
            <p:cNvPr name="Freeform 12" id="12"/>
            <p:cNvSpPr/>
            <p:nvPr/>
          </p:nvSpPr>
          <p:spPr>
            <a:xfrm flipH="false" flipV="false" rot="0">
              <a:off x="12297750" y="82179"/>
              <a:ext cx="1151465" cy="1212425"/>
            </a:xfrm>
            <a:custGeom>
              <a:avLst/>
              <a:gdLst/>
              <a:ahLst/>
              <a:cxnLst/>
              <a:rect r="r" b="b" t="t" l="l"/>
              <a:pathLst>
                <a:path h="1212425" w="1151465">
                  <a:moveTo>
                    <a:pt x="0" y="0"/>
                  </a:moveTo>
                  <a:lnTo>
                    <a:pt x="1151465" y="0"/>
                  </a:lnTo>
                  <a:lnTo>
                    <a:pt x="1151465" y="1212424"/>
                  </a:lnTo>
                  <a:lnTo>
                    <a:pt x="0" y="1212424"/>
                  </a:lnTo>
                  <a:lnTo>
                    <a:pt x="0" y="0"/>
                  </a:lnTo>
                  <a:close/>
                </a:path>
              </a:pathLst>
            </a:custGeom>
            <a:blipFill>
              <a:blip r:embed="rId9"/>
              <a:stretch>
                <a:fillRect l="0" t="0" r="0" b="0"/>
              </a:stretch>
            </a:blipFill>
          </p:spPr>
        </p:sp>
        <p:sp>
          <p:nvSpPr>
            <p:cNvPr name="Freeform 13" id="13"/>
            <p:cNvSpPr/>
            <p:nvPr/>
          </p:nvSpPr>
          <p:spPr>
            <a:xfrm flipH="false" flipV="false" rot="0">
              <a:off x="15696583" y="319323"/>
              <a:ext cx="2394557" cy="738136"/>
            </a:xfrm>
            <a:custGeom>
              <a:avLst/>
              <a:gdLst/>
              <a:ahLst/>
              <a:cxnLst/>
              <a:rect r="r" b="b" t="t" l="l"/>
              <a:pathLst>
                <a:path h="738136" w="2394557">
                  <a:moveTo>
                    <a:pt x="0" y="0"/>
                  </a:moveTo>
                  <a:lnTo>
                    <a:pt x="2394557" y="0"/>
                  </a:lnTo>
                  <a:lnTo>
                    <a:pt x="2394557" y="738136"/>
                  </a:lnTo>
                  <a:lnTo>
                    <a:pt x="0" y="738136"/>
                  </a:lnTo>
                  <a:lnTo>
                    <a:pt x="0" y="0"/>
                  </a:lnTo>
                  <a:close/>
                </a:path>
              </a:pathLst>
            </a:custGeom>
            <a:blipFill>
              <a:blip r:embed="rId10"/>
              <a:stretch>
                <a:fillRect l="0" t="0" r="0" b="0"/>
              </a:stretch>
            </a:blipFill>
          </p:spPr>
        </p:sp>
        <p:sp>
          <p:nvSpPr>
            <p:cNvPr name="Freeform 14" id="14"/>
            <p:cNvSpPr/>
            <p:nvPr/>
          </p:nvSpPr>
          <p:spPr>
            <a:xfrm flipH="false" flipV="false" rot="0">
              <a:off x="13892315" y="0"/>
              <a:ext cx="1372468" cy="1376782"/>
            </a:xfrm>
            <a:custGeom>
              <a:avLst/>
              <a:gdLst/>
              <a:ahLst/>
              <a:cxnLst/>
              <a:rect r="r" b="b" t="t" l="l"/>
              <a:pathLst>
                <a:path h="1376782" w="1372468">
                  <a:moveTo>
                    <a:pt x="0" y="0"/>
                  </a:moveTo>
                  <a:lnTo>
                    <a:pt x="1372468" y="0"/>
                  </a:lnTo>
                  <a:lnTo>
                    <a:pt x="1372468" y="1376782"/>
                  </a:lnTo>
                  <a:lnTo>
                    <a:pt x="0" y="1376782"/>
                  </a:lnTo>
                  <a:lnTo>
                    <a:pt x="0" y="0"/>
                  </a:lnTo>
                  <a:close/>
                </a:path>
              </a:pathLst>
            </a:custGeom>
            <a:blipFill>
              <a:blip r:embed="rId11"/>
              <a:stretch>
                <a:fillRect l="0" t="0" r="0" b="0"/>
              </a:stretch>
            </a:blipFill>
          </p:spPr>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59" r="0" b="-9259"/>
            </a:stretch>
          </a:blipFill>
        </p:spPr>
      </p:sp>
      <p:grpSp>
        <p:nvGrpSpPr>
          <p:cNvPr name="Group 3" id="3"/>
          <p:cNvGrpSpPr/>
          <p:nvPr/>
        </p:nvGrpSpPr>
        <p:grpSpPr>
          <a:xfrm rot="0">
            <a:off x="11563634" y="1437704"/>
            <a:ext cx="5695666" cy="8229600"/>
            <a:chOff x="0" y="0"/>
            <a:chExt cx="4356481" cy="6294628"/>
          </a:xfrm>
        </p:grpSpPr>
        <p:sp>
          <p:nvSpPr>
            <p:cNvPr name="Freeform 4" id="4"/>
            <p:cNvSpPr/>
            <p:nvPr/>
          </p:nvSpPr>
          <p:spPr>
            <a:xfrm flipH="false" flipV="false" rot="0">
              <a:off x="-31496" y="-27432"/>
              <a:ext cx="4387850" cy="6322060"/>
            </a:xfrm>
            <a:custGeom>
              <a:avLst/>
              <a:gdLst/>
              <a:ahLst/>
              <a:cxnLst/>
              <a:rect r="r" b="b" t="t" l="l"/>
              <a:pathLst>
                <a:path h="6322060" w="4387850">
                  <a:moveTo>
                    <a:pt x="4102481" y="509397"/>
                  </a:moveTo>
                  <a:cubicBezTo>
                    <a:pt x="4259453" y="543560"/>
                    <a:pt x="4387850" y="702945"/>
                    <a:pt x="4387850" y="863600"/>
                  </a:cubicBezTo>
                  <a:lnTo>
                    <a:pt x="4387850" y="6029960"/>
                  </a:lnTo>
                  <a:cubicBezTo>
                    <a:pt x="4387850" y="6190615"/>
                    <a:pt x="4256405" y="6322060"/>
                    <a:pt x="4095750" y="6322060"/>
                  </a:cubicBezTo>
                  <a:lnTo>
                    <a:pt x="258699" y="6322060"/>
                  </a:lnTo>
                  <a:cubicBezTo>
                    <a:pt x="98044" y="6322060"/>
                    <a:pt x="0" y="6194933"/>
                    <a:pt x="40767" y="6039485"/>
                  </a:cubicBezTo>
                  <a:lnTo>
                    <a:pt x="1560449" y="254508"/>
                  </a:lnTo>
                  <a:cubicBezTo>
                    <a:pt x="1601216" y="99187"/>
                    <a:pt x="1763141" y="0"/>
                    <a:pt x="1920113" y="34163"/>
                  </a:cubicBezTo>
                  <a:lnTo>
                    <a:pt x="4102481" y="509397"/>
                  </a:lnTo>
                  <a:close/>
                </a:path>
              </a:pathLst>
            </a:custGeom>
            <a:blipFill>
              <a:blip r:embed="rId3"/>
              <a:stretch>
                <a:fillRect l="-28041" t="0" r="-88700" b="0"/>
              </a:stretch>
            </a:blipFill>
          </p:spPr>
        </p:sp>
      </p:grpSp>
      <p:sp>
        <p:nvSpPr>
          <p:cNvPr name="TextBox 5" id="5"/>
          <p:cNvSpPr txBox="true"/>
          <p:nvPr/>
        </p:nvSpPr>
        <p:spPr>
          <a:xfrm rot="0">
            <a:off x="1879240" y="5781609"/>
            <a:ext cx="9612497" cy="2081834"/>
          </a:xfrm>
          <a:prstGeom prst="rect">
            <a:avLst/>
          </a:prstGeom>
        </p:spPr>
        <p:txBody>
          <a:bodyPr anchor="t" rtlCol="false" tIns="0" lIns="0" bIns="0" rIns="0">
            <a:spAutoFit/>
          </a:bodyPr>
          <a:lstStyle/>
          <a:p>
            <a:pPr algn="l" marL="518160" indent="-259080" lvl="1">
              <a:lnSpc>
                <a:spcPts val="3359"/>
              </a:lnSpc>
              <a:buFont typeface="Arial"/>
              <a:buChar char="•"/>
            </a:pPr>
            <a:r>
              <a:rPr lang="en-US" sz="2400">
                <a:solidFill>
                  <a:srgbClr val="FCEC43"/>
                </a:solidFill>
                <a:latin typeface="Pier Sans Light"/>
                <a:ea typeface="Pier Sans Light"/>
                <a:cs typeface="Pier Sans Light"/>
                <a:sym typeface="Pier Sans Light"/>
              </a:rPr>
              <a:t>A erat nam at lectus urna. </a:t>
            </a:r>
          </a:p>
          <a:p>
            <a:pPr algn="l" marL="518160" indent="-259080" lvl="1">
              <a:lnSpc>
                <a:spcPts val="3359"/>
              </a:lnSpc>
              <a:buFont typeface="Arial"/>
              <a:buChar char="•"/>
            </a:pPr>
            <a:r>
              <a:rPr lang="en-US" sz="2400">
                <a:solidFill>
                  <a:srgbClr val="FCEC43"/>
                </a:solidFill>
                <a:latin typeface="Pier Sans Light"/>
                <a:ea typeface="Pier Sans Light"/>
                <a:cs typeface="Pier Sans Light"/>
                <a:sym typeface="Pier Sans Light"/>
              </a:rPr>
              <a:t>Ut consequat semper viverra nam. </a:t>
            </a:r>
          </a:p>
          <a:p>
            <a:pPr algn="l" marL="518160" indent="-259080" lvl="1">
              <a:lnSpc>
                <a:spcPts val="3359"/>
              </a:lnSpc>
              <a:buFont typeface="Arial"/>
              <a:buChar char="•"/>
            </a:pPr>
            <a:r>
              <a:rPr lang="en-US" sz="2400">
                <a:solidFill>
                  <a:srgbClr val="FCEC43"/>
                </a:solidFill>
                <a:latin typeface="Pier Sans Light"/>
                <a:ea typeface="Pier Sans Light"/>
                <a:cs typeface="Pier Sans Light"/>
                <a:sym typeface="Pier Sans Light"/>
              </a:rPr>
              <a:t>Malesuada fames ac turpis egestas maecenas pharetra convallis posuere morbi. </a:t>
            </a:r>
          </a:p>
          <a:p>
            <a:pPr algn="l" marL="518160" indent="-259080" lvl="1">
              <a:lnSpc>
                <a:spcPts val="3359"/>
              </a:lnSpc>
              <a:buFont typeface="Arial"/>
              <a:buChar char="•"/>
            </a:pPr>
            <a:r>
              <a:rPr lang="en-US" sz="2400">
                <a:solidFill>
                  <a:srgbClr val="FCEC43"/>
                </a:solidFill>
                <a:latin typeface="Pier Sans Light"/>
                <a:ea typeface="Pier Sans Light"/>
                <a:cs typeface="Pier Sans Light"/>
                <a:sym typeface="Pier Sans Light"/>
              </a:rPr>
              <a:t>Interdum varius sit amet mattis vulputate.</a:t>
            </a:r>
            <a:r>
              <a:rPr lang="en-US" sz="2400">
                <a:solidFill>
                  <a:srgbClr val="FCEC43"/>
                </a:solidFill>
                <a:latin typeface="Pier Sans Light"/>
                <a:ea typeface="Pier Sans Light"/>
                <a:cs typeface="Pier Sans Light"/>
                <a:sym typeface="Pier Sans Light"/>
              </a:rPr>
              <a:t> </a:t>
            </a:r>
          </a:p>
        </p:txBody>
      </p:sp>
      <p:sp>
        <p:nvSpPr>
          <p:cNvPr name="Freeform 6" id="6"/>
          <p:cNvSpPr/>
          <p:nvPr/>
        </p:nvSpPr>
        <p:spPr>
          <a:xfrm flipH="false" flipV="false" rot="0">
            <a:off x="16308482" y="8583219"/>
            <a:ext cx="950818" cy="675081"/>
          </a:xfrm>
          <a:custGeom>
            <a:avLst/>
            <a:gdLst/>
            <a:ahLst/>
            <a:cxnLst/>
            <a:rect r="r" b="b" t="t" l="l"/>
            <a:pathLst>
              <a:path h="675081" w="950818">
                <a:moveTo>
                  <a:pt x="0" y="0"/>
                </a:moveTo>
                <a:lnTo>
                  <a:pt x="950818" y="0"/>
                </a:lnTo>
                <a:lnTo>
                  <a:pt x="950818" y="675081"/>
                </a:lnTo>
                <a:lnTo>
                  <a:pt x="0" y="67508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true" flipV="false" rot="0">
            <a:off x="0" y="6715971"/>
            <a:ext cx="4170545" cy="3571029"/>
          </a:xfrm>
          <a:custGeom>
            <a:avLst/>
            <a:gdLst/>
            <a:ahLst/>
            <a:cxnLst/>
            <a:rect r="r" b="b" t="t" l="l"/>
            <a:pathLst>
              <a:path h="3571029" w="4170545">
                <a:moveTo>
                  <a:pt x="4170545" y="0"/>
                </a:moveTo>
                <a:lnTo>
                  <a:pt x="0" y="0"/>
                </a:lnTo>
                <a:lnTo>
                  <a:pt x="0" y="3571029"/>
                </a:lnTo>
                <a:lnTo>
                  <a:pt x="4170545" y="3571029"/>
                </a:lnTo>
                <a:lnTo>
                  <a:pt x="4170545"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8" id="8"/>
          <p:cNvSpPr txBox="true"/>
          <p:nvPr/>
        </p:nvSpPr>
        <p:spPr>
          <a:xfrm rot="0">
            <a:off x="1028700" y="1523429"/>
            <a:ext cx="6226009" cy="2258148"/>
          </a:xfrm>
          <a:prstGeom prst="rect">
            <a:avLst/>
          </a:prstGeom>
        </p:spPr>
        <p:txBody>
          <a:bodyPr anchor="t" rtlCol="false" tIns="0" lIns="0" bIns="0" rIns="0">
            <a:spAutoFit/>
          </a:bodyPr>
          <a:lstStyle/>
          <a:p>
            <a:pPr algn="l">
              <a:lnSpc>
                <a:spcPts val="17497"/>
              </a:lnSpc>
            </a:pPr>
            <a:r>
              <a:rPr lang="en-US" sz="15399">
                <a:solidFill>
                  <a:srgbClr val="FCEC43"/>
                </a:solidFill>
                <a:latin typeface="Bebas Neue Cyrillic"/>
                <a:ea typeface="Bebas Neue Cyrillic"/>
                <a:cs typeface="Bebas Neue Cyrillic"/>
                <a:sym typeface="Bebas Neue Cyrillic"/>
              </a:rPr>
              <a:t>MUNDIAL</a:t>
            </a:r>
          </a:p>
        </p:txBody>
      </p:sp>
      <p:sp>
        <p:nvSpPr>
          <p:cNvPr name="TextBox 9" id="9"/>
          <p:cNvSpPr txBox="true"/>
          <p:nvPr/>
        </p:nvSpPr>
        <p:spPr>
          <a:xfrm rot="0">
            <a:off x="1028700" y="962025"/>
            <a:ext cx="6226009" cy="547304"/>
          </a:xfrm>
          <a:prstGeom prst="rect">
            <a:avLst/>
          </a:prstGeom>
        </p:spPr>
        <p:txBody>
          <a:bodyPr anchor="t" rtlCol="false" tIns="0" lIns="0" bIns="0" rIns="0">
            <a:spAutoFit/>
          </a:bodyPr>
          <a:lstStyle/>
          <a:p>
            <a:pPr algn="l">
              <a:lnSpc>
                <a:spcPts val="4480"/>
              </a:lnSpc>
            </a:pPr>
            <a:r>
              <a:rPr lang="en-US" sz="3200">
                <a:solidFill>
                  <a:srgbClr val="FCEC43"/>
                </a:solidFill>
                <a:latin typeface="Pier Sans Light Bold"/>
                <a:ea typeface="Pier Sans Light Bold"/>
                <a:cs typeface="Pier Sans Light Bold"/>
                <a:sym typeface="Pier Sans Light Bold"/>
              </a:rPr>
              <a:t>UN PROBLEMA DE SALUD</a:t>
            </a:r>
          </a:p>
        </p:txBody>
      </p:sp>
      <p:sp>
        <p:nvSpPr>
          <p:cNvPr name="TextBox 10" id="10"/>
          <p:cNvSpPr txBox="true"/>
          <p:nvPr/>
        </p:nvSpPr>
        <p:spPr>
          <a:xfrm rot="0">
            <a:off x="1028700" y="3659736"/>
            <a:ext cx="10463036" cy="1662800"/>
          </a:xfrm>
          <a:prstGeom prst="rect">
            <a:avLst/>
          </a:prstGeom>
        </p:spPr>
        <p:txBody>
          <a:bodyPr anchor="t" rtlCol="false" tIns="0" lIns="0" bIns="0" rIns="0">
            <a:spAutoFit/>
          </a:bodyPr>
          <a:lstStyle/>
          <a:p>
            <a:pPr algn="l">
              <a:lnSpc>
                <a:spcPts val="3359"/>
              </a:lnSpc>
            </a:pPr>
            <a:r>
              <a:rPr lang="en-US" sz="2400">
                <a:solidFill>
                  <a:srgbClr val="FCEC43"/>
                </a:solidFill>
                <a:latin typeface="Pier Sans Light"/>
                <a:ea typeface="Pier Sans Light"/>
                <a:cs typeface="Pier Sans Light"/>
                <a:sym typeface="Pier Sans Light"/>
              </a:rPr>
              <a:t>Lorem ipsum dolor sit amet, consectetur adipiscing elit, sed do eiusmod tempor incididunt ut labore et dolore magna aliqua. Nibh praesent tristique magna sit amet purus. Tempor orci dapibus ultrices in iaculis. Etiam dignissim diam quis enim lobortis scelerisque.</a:t>
            </a:r>
          </a:p>
        </p:txBody>
      </p:sp>
      <p:grpSp>
        <p:nvGrpSpPr>
          <p:cNvPr name="Group 11" id="11"/>
          <p:cNvGrpSpPr/>
          <p:nvPr/>
        </p:nvGrpSpPr>
        <p:grpSpPr>
          <a:xfrm rot="0">
            <a:off x="6825837" y="19050"/>
            <a:ext cx="13568355" cy="1032586"/>
            <a:chOff x="0" y="0"/>
            <a:chExt cx="18091140" cy="1376782"/>
          </a:xfrm>
        </p:grpSpPr>
        <p:sp>
          <p:nvSpPr>
            <p:cNvPr name="Freeform 12" id="12"/>
            <p:cNvSpPr/>
            <p:nvPr/>
          </p:nvSpPr>
          <p:spPr>
            <a:xfrm flipH="false" flipV="false" rot="0">
              <a:off x="0" y="239791"/>
              <a:ext cx="7476290" cy="871756"/>
            </a:xfrm>
            <a:custGeom>
              <a:avLst/>
              <a:gdLst/>
              <a:ahLst/>
              <a:cxnLst/>
              <a:rect r="r" b="b" t="t" l="l"/>
              <a:pathLst>
                <a:path h="871756" w="7476290">
                  <a:moveTo>
                    <a:pt x="0" y="0"/>
                  </a:moveTo>
                  <a:lnTo>
                    <a:pt x="7476290" y="0"/>
                  </a:lnTo>
                  <a:lnTo>
                    <a:pt x="7476290" y="871755"/>
                  </a:lnTo>
                  <a:lnTo>
                    <a:pt x="0" y="871755"/>
                  </a:lnTo>
                  <a:lnTo>
                    <a:pt x="0" y="0"/>
                  </a:lnTo>
                  <a:close/>
                </a:path>
              </a:pathLst>
            </a:custGeom>
            <a:blipFill>
              <a:blip r:embed="rId8"/>
              <a:stretch>
                <a:fillRect l="0" t="0" r="0" b="0"/>
              </a:stretch>
            </a:blipFill>
          </p:spPr>
        </p:sp>
        <p:sp>
          <p:nvSpPr>
            <p:cNvPr name="Freeform 13" id="13"/>
            <p:cNvSpPr/>
            <p:nvPr/>
          </p:nvSpPr>
          <p:spPr>
            <a:xfrm flipH="false" flipV="false" rot="0">
              <a:off x="7658212" y="252491"/>
              <a:ext cx="1782200" cy="932685"/>
            </a:xfrm>
            <a:custGeom>
              <a:avLst/>
              <a:gdLst/>
              <a:ahLst/>
              <a:cxnLst/>
              <a:rect r="r" b="b" t="t" l="l"/>
              <a:pathLst>
                <a:path h="932685" w="1782200">
                  <a:moveTo>
                    <a:pt x="0" y="0"/>
                  </a:moveTo>
                  <a:lnTo>
                    <a:pt x="1782201" y="0"/>
                  </a:lnTo>
                  <a:lnTo>
                    <a:pt x="1782201" y="932685"/>
                  </a:lnTo>
                  <a:lnTo>
                    <a:pt x="0" y="932685"/>
                  </a:lnTo>
                  <a:lnTo>
                    <a:pt x="0" y="0"/>
                  </a:lnTo>
                  <a:close/>
                </a:path>
              </a:pathLst>
            </a:custGeom>
            <a:blipFill>
              <a:blip r:embed="rId9"/>
              <a:stretch>
                <a:fillRect l="0" t="0" r="0" b="0"/>
              </a:stretch>
            </a:blipFill>
          </p:spPr>
        </p:sp>
        <p:sp>
          <p:nvSpPr>
            <p:cNvPr name="Freeform 14" id="14"/>
            <p:cNvSpPr/>
            <p:nvPr/>
          </p:nvSpPr>
          <p:spPr>
            <a:xfrm flipH="false" flipV="false" rot="0">
              <a:off x="9828947" y="273109"/>
              <a:ext cx="2087803" cy="830565"/>
            </a:xfrm>
            <a:custGeom>
              <a:avLst/>
              <a:gdLst/>
              <a:ahLst/>
              <a:cxnLst/>
              <a:rect r="r" b="b" t="t" l="l"/>
              <a:pathLst>
                <a:path h="830565" w="2087803">
                  <a:moveTo>
                    <a:pt x="0" y="0"/>
                  </a:moveTo>
                  <a:lnTo>
                    <a:pt x="2087803" y="0"/>
                  </a:lnTo>
                  <a:lnTo>
                    <a:pt x="2087803" y="830564"/>
                  </a:lnTo>
                  <a:lnTo>
                    <a:pt x="0" y="830564"/>
                  </a:lnTo>
                  <a:lnTo>
                    <a:pt x="0" y="0"/>
                  </a:lnTo>
                  <a:close/>
                </a:path>
              </a:pathLst>
            </a:custGeom>
            <a:blipFill>
              <a:blip r:embed="rId10"/>
              <a:stretch>
                <a:fillRect l="0" t="0" r="0" b="0"/>
              </a:stretch>
            </a:blipFill>
          </p:spPr>
        </p:sp>
        <p:sp>
          <p:nvSpPr>
            <p:cNvPr name="Freeform 15" id="15"/>
            <p:cNvSpPr/>
            <p:nvPr/>
          </p:nvSpPr>
          <p:spPr>
            <a:xfrm flipH="false" flipV="false" rot="0">
              <a:off x="12297750" y="82179"/>
              <a:ext cx="1151465" cy="1212425"/>
            </a:xfrm>
            <a:custGeom>
              <a:avLst/>
              <a:gdLst/>
              <a:ahLst/>
              <a:cxnLst/>
              <a:rect r="r" b="b" t="t" l="l"/>
              <a:pathLst>
                <a:path h="1212425" w="1151465">
                  <a:moveTo>
                    <a:pt x="0" y="0"/>
                  </a:moveTo>
                  <a:lnTo>
                    <a:pt x="1151465" y="0"/>
                  </a:lnTo>
                  <a:lnTo>
                    <a:pt x="1151465" y="1212424"/>
                  </a:lnTo>
                  <a:lnTo>
                    <a:pt x="0" y="1212424"/>
                  </a:lnTo>
                  <a:lnTo>
                    <a:pt x="0" y="0"/>
                  </a:lnTo>
                  <a:close/>
                </a:path>
              </a:pathLst>
            </a:custGeom>
            <a:blipFill>
              <a:blip r:embed="rId11"/>
              <a:stretch>
                <a:fillRect l="0" t="0" r="0" b="0"/>
              </a:stretch>
            </a:blipFill>
          </p:spPr>
        </p:sp>
        <p:sp>
          <p:nvSpPr>
            <p:cNvPr name="Freeform 16" id="16"/>
            <p:cNvSpPr/>
            <p:nvPr/>
          </p:nvSpPr>
          <p:spPr>
            <a:xfrm flipH="false" flipV="false" rot="0">
              <a:off x="15696583" y="319323"/>
              <a:ext cx="2394557" cy="738136"/>
            </a:xfrm>
            <a:custGeom>
              <a:avLst/>
              <a:gdLst/>
              <a:ahLst/>
              <a:cxnLst/>
              <a:rect r="r" b="b" t="t" l="l"/>
              <a:pathLst>
                <a:path h="738136" w="2394557">
                  <a:moveTo>
                    <a:pt x="0" y="0"/>
                  </a:moveTo>
                  <a:lnTo>
                    <a:pt x="2394557" y="0"/>
                  </a:lnTo>
                  <a:lnTo>
                    <a:pt x="2394557" y="738136"/>
                  </a:lnTo>
                  <a:lnTo>
                    <a:pt x="0" y="738136"/>
                  </a:lnTo>
                  <a:lnTo>
                    <a:pt x="0" y="0"/>
                  </a:lnTo>
                  <a:close/>
                </a:path>
              </a:pathLst>
            </a:custGeom>
            <a:blipFill>
              <a:blip r:embed="rId12"/>
              <a:stretch>
                <a:fillRect l="0" t="0" r="0" b="0"/>
              </a:stretch>
            </a:blipFill>
          </p:spPr>
        </p:sp>
        <p:sp>
          <p:nvSpPr>
            <p:cNvPr name="Freeform 17" id="17"/>
            <p:cNvSpPr/>
            <p:nvPr/>
          </p:nvSpPr>
          <p:spPr>
            <a:xfrm flipH="false" flipV="false" rot="0">
              <a:off x="13892315" y="0"/>
              <a:ext cx="1372468" cy="1376782"/>
            </a:xfrm>
            <a:custGeom>
              <a:avLst/>
              <a:gdLst/>
              <a:ahLst/>
              <a:cxnLst/>
              <a:rect r="r" b="b" t="t" l="l"/>
              <a:pathLst>
                <a:path h="1376782" w="1372468">
                  <a:moveTo>
                    <a:pt x="0" y="0"/>
                  </a:moveTo>
                  <a:lnTo>
                    <a:pt x="1372468" y="0"/>
                  </a:lnTo>
                  <a:lnTo>
                    <a:pt x="1372468" y="1376782"/>
                  </a:lnTo>
                  <a:lnTo>
                    <a:pt x="0" y="1376782"/>
                  </a:lnTo>
                  <a:lnTo>
                    <a:pt x="0" y="0"/>
                  </a:lnTo>
                  <a:close/>
                </a:path>
              </a:pathLst>
            </a:custGeom>
            <a:blipFill>
              <a:blip r:embed="rId13"/>
              <a:stretch>
                <a:fillRect l="0" t="0" r="0" b="0"/>
              </a:stretch>
            </a:blipFill>
          </p:spPr>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59" r="0" b="-9259"/>
            </a:stretch>
          </a:blipFill>
        </p:spPr>
      </p:sp>
      <p:grpSp>
        <p:nvGrpSpPr>
          <p:cNvPr name="Group 3" id="3"/>
          <p:cNvGrpSpPr/>
          <p:nvPr/>
        </p:nvGrpSpPr>
        <p:grpSpPr>
          <a:xfrm rot="0">
            <a:off x="1028700" y="1028700"/>
            <a:ext cx="6456506" cy="8229600"/>
            <a:chOff x="0" y="0"/>
            <a:chExt cx="2682240" cy="3418840"/>
          </a:xfrm>
        </p:grpSpPr>
        <p:sp>
          <p:nvSpPr>
            <p:cNvPr name="Freeform 4" id="4"/>
            <p:cNvSpPr/>
            <p:nvPr/>
          </p:nvSpPr>
          <p:spPr>
            <a:xfrm flipH="false" flipV="false" rot="0">
              <a:off x="-21590" y="-40640"/>
              <a:ext cx="2766060" cy="3455670"/>
            </a:xfrm>
            <a:custGeom>
              <a:avLst/>
              <a:gdLst/>
              <a:ahLst/>
              <a:cxnLst/>
              <a:rect r="r" b="b" t="t" l="l"/>
              <a:pathLst>
                <a:path h="3455670" w="2766060">
                  <a:moveTo>
                    <a:pt x="91440" y="2453640"/>
                  </a:moveTo>
                  <a:lnTo>
                    <a:pt x="90170" y="2452370"/>
                  </a:lnTo>
                  <a:cubicBezTo>
                    <a:pt x="53340" y="2378710"/>
                    <a:pt x="63500" y="2291080"/>
                    <a:pt x="63500" y="2212340"/>
                  </a:cubicBezTo>
                  <a:cubicBezTo>
                    <a:pt x="63500" y="2179320"/>
                    <a:pt x="63500" y="2137410"/>
                    <a:pt x="64770" y="2105660"/>
                  </a:cubicBezTo>
                  <a:cubicBezTo>
                    <a:pt x="68580" y="2000250"/>
                    <a:pt x="41910" y="1897380"/>
                    <a:pt x="123190" y="1814830"/>
                  </a:cubicBezTo>
                  <a:cubicBezTo>
                    <a:pt x="170180" y="1765300"/>
                    <a:pt x="236220" y="1738630"/>
                    <a:pt x="309880" y="1739900"/>
                  </a:cubicBezTo>
                  <a:cubicBezTo>
                    <a:pt x="309880" y="1739900"/>
                    <a:pt x="566420" y="1741170"/>
                    <a:pt x="566420" y="1741170"/>
                  </a:cubicBezTo>
                  <a:cubicBezTo>
                    <a:pt x="716280" y="1748790"/>
                    <a:pt x="857250" y="1724660"/>
                    <a:pt x="905510" y="1583690"/>
                  </a:cubicBezTo>
                  <a:cubicBezTo>
                    <a:pt x="918210" y="1541780"/>
                    <a:pt x="914400" y="1456690"/>
                    <a:pt x="915670" y="1412240"/>
                  </a:cubicBezTo>
                  <a:cubicBezTo>
                    <a:pt x="914400" y="1393190"/>
                    <a:pt x="920750" y="1193800"/>
                    <a:pt x="916940" y="1181100"/>
                  </a:cubicBezTo>
                  <a:cubicBezTo>
                    <a:pt x="904240" y="1041400"/>
                    <a:pt x="1026160" y="923290"/>
                    <a:pt x="1164590" y="929640"/>
                  </a:cubicBezTo>
                  <a:cubicBezTo>
                    <a:pt x="1272540" y="930910"/>
                    <a:pt x="1389380" y="929640"/>
                    <a:pt x="1497330" y="929640"/>
                  </a:cubicBezTo>
                  <a:cubicBezTo>
                    <a:pt x="1626870" y="927100"/>
                    <a:pt x="1752600" y="773430"/>
                    <a:pt x="1750060" y="641350"/>
                  </a:cubicBezTo>
                  <a:cubicBezTo>
                    <a:pt x="1752600" y="542290"/>
                    <a:pt x="1752600" y="346710"/>
                    <a:pt x="1756410" y="245110"/>
                  </a:cubicBezTo>
                  <a:cubicBezTo>
                    <a:pt x="1776730" y="0"/>
                    <a:pt x="2015490" y="43180"/>
                    <a:pt x="2194560" y="39370"/>
                  </a:cubicBezTo>
                  <a:cubicBezTo>
                    <a:pt x="2195830" y="39370"/>
                    <a:pt x="2448560" y="39370"/>
                    <a:pt x="2449830" y="39370"/>
                  </a:cubicBezTo>
                  <a:cubicBezTo>
                    <a:pt x="2766060" y="54610"/>
                    <a:pt x="2675890" y="440690"/>
                    <a:pt x="2689860" y="633730"/>
                  </a:cubicBezTo>
                  <a:cubicBezTo>
                    <a:pt x="2689860" y="770890"/>
                    <a:pt x="2584450" y="894080"/>
                    <a:pt x="2447290" y="887730"/>
                  </a:cubicBezTo>
                  <a:cubicBezTo>
                    <a:pt x="2334260" y="885190"/>
                    <a:pt x="2112010" y="887730"/>
                    <a:pt x="1968500" y="887730"/>
                  </a:cubicBezTo>
                  <a:cubicBezTo>
                    <a:pt x="1910080" y="887730"/>
                    <a:pt x="1842770" y="948690"/>
                    <a:pt x="1783080" y="1055370"/>
                  </a:cubicBezTo>
                  <a:cubicBezTo>
                    <a:pt x="1765300" y="1087120"/>
                    <a:pt x="1755140" y="1123950"/>
                    <a:pt x="1753870" y="1162050"/>
                  </a:cubicBezTo>
                  <a:cubicBezTo>
                    <a:pt x="1750060" y="1242060"/>
                    <a:pt x="1751330" y="1324610"/>
                    <a:pt x="1752600" y="1404620"/>
                  </a:cubicBezTo>
                  <a:lnTo>
                    <a:pt x="1753870" y="1510030"/>
                  </a:lnTo>
                  <a:cubicBezTo>
                    <a:pt x="1755140" y="1663700"/>
                    <a:pt x="1647190" y="1762760"/>
                    <a:pt x="1508760" y="1764030"/>
                  </a:cubicBezTo>
                  <a:cubicBezTo>
                    <a:pt x="1508760" y="1764030"/>
                    <a:pt x="1156970" y="1764030"/>
                    <a:pt x="1156970" y="1764030"/>
                  </a:cubicBezTo>
                  <a:cubicBezTo>
                    <a:pt x="1029970" y="1764030"/>
                    <a:pt x="910590" y="1835150"/>
                    <a:pt x="906780" y="1972310"/>
                  </a:cubicBezTo>
                  <a:cubicBezTo>
                    <a:pt x="901700" y="2081530"/>
                    <a:pt x="906780" y="2213610"/>
                    <a:pt x="905510" y="2324100"/>
                  </a:cubicBezTo>
                  <a:cubicBezTo>
                    <a:pt x="904240" y="2481580"/>
                    <a:pt x="801370" y="2573020"/>
                    <a:pt x="626110" y="2574290"/>
                  </a:cubicBezTo>
                  <a:lnTo>
                    <a:pt x="331470" y="2574290"/>
                  </a:lnTo>
                  <a:cubicBezTo>
                    <a:pt x="220980" y="2576830"/>
                    <a:pt x="146050" y="2559050"/>
                    <a:pt x="91440" y="2453640"/>
                  </a:cubicBezTo>
                  <a:close/>
                  <a:moveTo>
                    <a:pt x="267970" y="1692910"/>
                  </a:moveTo>
                  <a:lnTo>
                    <a:pt x="604520" y="1692910"/>
                  </a:lnTo>
                  <a:cubicBezTo>
                    <a:pt x="758190" y="1692910"/>
                    <a:pt x="857250" y="1593850"/>
                    <a:pt x="857250" y="1440180"/>
                  </a:cubicBezTo>
                  <a:lnTo>
                    <a:pt x="857250" y="1342390"/>
                  </a:lnTo>
                  <a:cubicBezTo>
                    <a:pt x="855980" y="1258570"/>
                    <a:pt x="855980" y="1172210"/>
                    <a:pt x="859790" y="1088390"/>
                  </a:cubicBezTo>
                  <a:cubicBezTo>
                    <a:pt x="863600" y="972820"/>
                    <a:pt x="951230" y="876300"/>
                    <a:pt x="1073150" y="880110"/>
                  </a:cubicBezTo>
                  <a:cubicBezTo>
                    <a:pt x="1073150" y="880110"/>
                    <a:pt x="1447800" y="880110"/>
                    <a:pt x="1447800" y="880110"/>
                  </a:cubicBezTo>
                  <a:cubicBezTo>
                    <a:pt x="1447800" y="880110"/>
                    <a:pt x="1459230" y="880110"/>
                    <a:pt x="1459230" y="880110"/>
                  </a:cubicBezTo>
                  <a:cubicBezTo>
                    <a:pt x="1522730" y="878840"/>
                    <a:pt x="1581150" y="852170"/>
                    <a:pt x="1624330" y="807720"/>
                  </a:cubicBezTo>
                  <a:cubicBezTo>
                    <a:pt x="1667510" y="762000"/>
                    <a:pt x="1690370" y="702310"/>
                    <a:pt x="1689100" y="640080"/>
                  </a:cubicBezTo>
                  <a:lnTo>
                    <a:pt x="1689100" y="288290"/>
                  </a:lnTo>
                  <a:cubicBezTo>
                    <a:pt x="1687830" y="143510"/>
                    <a:pt x="1593850" y="48260"/>
                    <a:pt x="1449070" y="45720"/>
                  </a:cubicBezTo>
                  <a:cubicBezTo>
                    <a:pt x="1449070" y="45720"/>
                    <a:pt x="1324610" y="45720"/>
                    <a:pt x="1324610" y="45720"/>
                  </a:cubicBezTo>
                  <a:cubicBezTo>
                    <a:pt x="1234440" y="45720"/>
                    <a:pt x="1131570" y="45720"/>
                    <a:pt x="1059180" y="49530"/>
                  </a:cubicBezTo>
                  <a:cubicBezTo>
                    <a:pt x="955040" y="54610"/>
                    <a:pt x="863600" y="147320"/>
                    <a:pt x="859790" y="250190"/>
                  </a:cubicBezTo>
                  <a:cubicBezTo>
                    <a:pt x="857250" y="313690"/>
                    <a:pt x="857250" y="378460"/>
                    <a:pt x="855980" y="439420"/>
                  </a:cubicBezTo>
                  <a:cubicBezTo>
                    <a:pt x="852170" y="492760"/>
                    <a:pt x="861060" y="648970"/>
                    <a:pt x="845820" y="698500"/>
                  </a:cubicBezTo>
                  <a:cubicBezTo>
                    <a:pt x="801370" y="835660"/>
                    <a:pt x="673100" y="855980"/>
                    <a:pt x="601980" y="855980"/>
                  </a:cubicBezTo>
                  <a:cubicBezTo>
                    <a:pt x="601980" y="855980"/>
                    <a:pt x="266700" y="855980"/>
                    <a:pt x="266700" y="855980"/>
                  </a:cubicBezTo>
                  <a:cubicBezTo>
                    <a:pt x="196850" y="854710"/>
                    <a:pt x="129540" y="883920"/>
                    <a:pt x="81280" y="935990"/>
                  </a:cubicBezTo>
                  <a:cubicBezTo>
                    <a:pt x="0" y="1021080"/>
                    <a:pt x="27940" y="1115060"/>
                    <a:pt x="22860" y="1220470"/>
                  </a:cubicBezTo>
                  <a:cubicBezTo>
                    <a:pt x="21590" y="1304290"/>
                    <a:pt x="20320" y="1388110"/>
                    <a:pt x="22860" y="1471930"/>
                  </a:cubicBezTo>
                  <a:cubicBezTo>
                    <a:pt x="30480" y="1600200"/>
                    <a:pt x="134620" y="1696720"/>
                    <a:pt x="267970" y="1692910"/>
                  </a:cubicBezTo>
                  <a:close/>
                  <a:moveTo>
                    <a:pt x="2090420" y="2612390"/>
                  </a:moveTo>
                  <a:cubicBezTo>
                    <a:pt x="2090420" y="2612390"/>
                    <a:pt x="2579370" y="2612390"/>
                    <a:pt x="2579370" y="2612390"/>
                  </a:cubicBezTo>
                  <a:cubicBezTo>
                    <a:pt x="2640330" y="2612390"/>
                    <a:pt x="2689860" y="2564130"/>
                    <a:pt x="2691130" y="2504440"/>
                  </a:cubicBezTo>
                  <a:cubicBezTo>
                    <a:pt x="2693670" y="2501900"/>
                    <a:pt x="2688590" y="1215390"/>
                    <a:pt x="2689860" y="1212850"/>
                  </a:cubicBezTo>
                  <a:cubicBezTo>
                    <a:pt x="2689860" y="1193800"/>
                    <a:pt x="2687320" y="1174750"/>
                    <a:pt x="2686050" y="1158240"/>
                  </a:cubicBezTo>
                  <a:cubicBezTo>
                    <a:pt x="2679700" y="1062990"/>
                    <a:pt x="2584450" y="955040"/>
                    <a:pt x="2457450" y="955040"/>
                  </a:cubicBezTo>
                  <a:cubicBezTo>
                    <a:pt x="2336800" y="952500"/>
                    <a:pt x="2193290" y="951230"/>
                    <a:pt x="2048510" y="955040"/>
                  </a:cubicBezTo>
                  <a:cubicBezTo>
                    <a:pt x="1917700" y="958850"/>
                    <a:pt x="1821180" y="1055370"/>
                    <a:pt x="1821180" y="1183640"/>
                  </a:cubicBezTo>
                  <a:lnTo>
                    <a:pt x="1821180" y="1355090"/>
                  </a:lnTo>
                  <a:lnTo>
                    <a:pt x="1819910" y="1591310"/>
                  </a:lnTo>
                  <a:cubicBezTo>
                    <a:pt x="1818640" y="1666240"/>
                    <a:pt x="1793240" y="1728470"/>
                    <a:pt x="1748790" y="1770380"/>
                  </a:cubicBezTo>
                  <a:cubicBezTo>
                    <a:pt x="1703070" y="1813560"/>
                    <a:pt x="1638300" y="1833880"/>
                    <a:pt x="1562100" y="1831340"/>
                  </a:cubicBezTo>
                  <a:cubicBezTo>
                    <a:pt x="1440180" y="1826260"/>
                    <a:pt x="1336040" y="1828800"/>
                    <a:pt x="1207770" y="1833880"/>
                  </a:cubicBezTo>
                  <a:cubicBezTo>
                    <a:pt x="1073150" y="1838960"/>
                    <a:pt x="974090" y="1941830"/>
                    <a:pt x="976630" y="2071370"/>
                  </a:cubicBezTo>
                  <a:cubicBezTo>
                    <a:pt x="979170" y="2190750"/>
                    <a:pt x="979170" y="2320290"/>
                    <a:pt x="976630" y="2416810"/>
                  </a:cubicBezTo>
                  <a:cubicBezTo>
                    <a:pt x="974090" y="2537460"/>
                    <a:pt x="864870" y="2631440"/>
                    <a:pt x="727710" y="2631440"/>
                  </a:cubicBezTo>
                  <a:lnTo>
                    <a:pt x="384810" y="2631440"/>
                  </a:lnTo>
                  <a:cubicBezTo>
                    <a:pt x="257810" y="2623820"/>
                    <a:pt x="115570" y="2692400"/>
                    <a:pt x="110490" y="2828290"/>
                  </a:cubicBezTo>
                  <a:cubicBezTo>
                    <a:pt x="106680" y="2959100"/>
                    <a:pt x="105410" y="3091180"/>
                    <a:pt x="106680" y="3221990"/>
                  </a:cubicBezTo>
                  <a:cubicBezTo>
                    <a:pt x="107950" y="3267710"/>
                    <a:pt x="123190" y="3313430"/>
                    <a:pt x="147320" y="3354070"/>
                  </a:cubicBezTo>
                  <a:cubicBezTo>
                    <a:pt x="191770" y="3421380"/>
                    <a:pt x="264160" y="3455670"/>
                    <a:pt x="364490" y="3455670"/>
                  </a:cubicBezTo>
                  <a:cubicBezTo>
                    <a:pt x="364490" y="3455670"/>
                    <a:pt x="1052830" y="3455670"/>
                    <a:pt x="1052830" y="3455670"/>
                  </a:cubicBezTo>
                  <a:cubicBezTo>
                    <a:pt x="1221740" y="3454400"/>
                    <a:pt x="1562100" y="3455670"/>
                    <a:pt x="1731010" y="3455670"/>
                  </a:cubicBezTo>
                  <a:cubicBezTo>
                    <a:pt x="1805940" y="3455670"/>
                    <a:pt x="1866900" y="3394710"/>
                    <a:pt x="1866900" y="3319780"/>
                  </a:cubicBezTo>
                  <a:lnTo>
                    <a:pt x="1866900" y="2837180"/>
                  </a:lnTo>
                  <a:cubicBezTo>
                    <a:pt x="1865630" y="2715260"/>
                    <a:pt x="1965960" y="2612390"/>
                    <a:pt x="2090420" y="2612390"/>
                  </a:cubicBezTo>
                  <a:close/>
                  <a:moveTo>
                    <a:pt x="2496820" y="2670810"/>
                  </a:moveTo>
                  <a:lnTo>
                    <a:pt x="2134870" y="2670810"/>
                  </a:lnTo>
                  <a:cubicBezTo>
                    <a:pt x="2020570" y="2670810"/>
                    <a:pt x="1927860" y="2763520"/>
                    <a:pt x="1927860" y="2877820"/>
                  </a:cubicBezTo>
                  <a:lnTo>
                    <a:pt x="1927860" y="3239770"/>
                  </a:lnTo>
                  <a:cubicBezTo>
                    <a:pt x="1927860" y="3354070"/>
                    <a:pt x="2020570" y="3446780"/>
                    <a:pt x="2134870" y="3446780"/>
                  </a:cubicBezTo>
                  <a:lnTo>
                    <a:pt x="2496820" y="3446780"/>
                  </a:lnTo>
                  <a:cubicBezTo>
                    <a:pt x="2611120" y="3446780"/>
                    <a:pt x="2703830" y="3354070"/>
                    <a:pt x="2703830" y="3239770"/>
                  </a:cubicBezTo>
                  <a:lnTo>
                    <a:pt x="2703830" y="2877820"/>
                  </a:lnTo>
                  <a:cubicBezTo>
                    <a:pt x="2703830" y="2763520"/>
                    <a:pt x="2611120" y="2670810"/>
                    <a:pt x="2496820" y="2670810"/>
                  </a:cubicBezTo>
                  <a:close/>
                  <a:moveTo>
                    <a:pt x="248920" y="810260"/>
                  </a:moveTo>
                  <a:lnTo>
                    <a:pt x="596900" y="810260"/>
                  </a:lnTo>
                  <a:cubicBezTo>
                    <a:pt x="711200" y="810260"/>
                    <a:pt x="803910" y="717550"/>
                    <a:pt x="803910" y="603250"/>
                  </a:cubicBezTo>
                  <a:lnTo>
                    <a:pt x="803910" y="276860"/>
                  </a:lnTo>
                  <a:cubicBezTo>
                    <a:pt x="803910" y="162560"/>
                    <a:pt x="711200" y="69850"/>
                    <a:pt x="596900" y="69850"/>
                  </a:cubicBezTo>
                  <a:lnTo>
                    <a:pt x="248920" y="69850"/>
                  </a:lnTo>
                  <a:cubicBezTo>
                    <a:pt x="134620" y="69850"/>
                    <a:pt x="41910" y="162560"/>
                    <a:pt x="41910" y="276860"/>
                  </a:cubicBezTo>
                  <a:lnTo>
                    <a:pt x="41910" y="603250"/>
                  </a:lnTo>
                  <a:cubicBezTo>
                    <a:pt x="41910" y="717550"/>
                    <a:pt x="134620" y="810260"/>
                    <a:pt x="248920" y="810260"/>
                  </a:cubicBezTo>
                  <a:close/>
                </a:path>
              </a:pathLst>
            </a:custGeom>
            <a:blipFill>
              <a:blip r:embed="rId3"/>
              <a:stretch>
                <a:fillRect l="-45539" t="0" r="-45539" b="0"/>
              </a:stretch>
            </a:blipFill>
          </p:spPr>
        </p:sp>
      </p:grpSp>
      <p:sp>
        <p:nvSpPr>
          <p:cNvPr name="TextBox 5" id="5"/>
          <p:cNvSpPr txBox="true"/>
          <p:nvPr/>
        </p:nvSpPr>
        <p:spPr>
          <a:xfrm rot="0">
            <a:off x="8542108" y="3734678"/>
            <a:ext cx="8717192" cy="3748445"/>
          </a:xfrm>
          <a:prstGeom prst="rect">
            <a:avLst/>
          </a:prstGeom>
        </p:spPr>
        <p:txBody>
          <a:bodyPr anchor="t" rtlCol="false" tIns="0" lIns="0" bIns="0" rIns="0">
            <a:spAutoFit/>
          </a:bodyPr>
          <a:lstStyle/>
          <a:p>
            <a:pPr algn="l">
              <a:lnSpc>
                <a:spcPts val="3359"/>
              </a:lnSpc>
            </a:pPr>
            <a:r>
              <a:rPr lang="en-US" sz="2400">
                <a:solidFill>
                  <a:srgbClr val="FCEC43"/>
                </a:solidFill>
                <a:latin typeface="Open Sans"/>
                <a:ea typeface="Open Sans"/>
                <a:cs typeface="Open Sans"/>
                <a:sym typeface="Open Sans"/>
              </a:rPr>
              <a:t>Congue eu consequat ac felis. Mauris augue neque gravida in fermentum et. Suspendisse faucibus interdum posuere lorem ipsum. Id eu nisl nunc mi ipsum faucibus vitae aliquet nec. Nullam vehicula ipsum a arcu cursus vitae congue mauris rhoncus. Ut aliquam purus sit amet luctus venenatis lectus. Purus in mollis nunc sed id semper risus in. In cursus turpis massa tincidunt. Risus nullam eget felis eget nunc lobortis mattis aliquam faucibus. Netus et malesuada fames ac turpis.</a:t>
            </a:r>
          </a:p>
        </p:txBody>
      </p:sp>
      <p:sp>
        <p:nvSpPr>
          <p:cNvPr name="Freeform 6" id="6"/>
          <p:cNvSpPr/>
          <p:nvPr/>
        </p:nvSpPr>
        <p:spPr>
          <a:xfrm flipH="false" flipV="false" rot="0">
            <a:off x="14117455" y="6715971"/>
            <a:ext cx="4170545" cy="3571029"/>
          </a:xfrm>
          <a:custGeom>
            <a:avLst/>
            <a:gdLst/>
            <a:ahLst/>
            <a:cxnLst/>
            <a:rect r="r" b="b" t="t" l="l"/>
            <a:pathLst>
              <a:path h="3571029" w="4170545">
                <a:moveTo>
                  <a:pt x="0" y="0"/>
                </a:moveTo>
                <a:lnTo>
                  <a:pt x="4170545" y="0"/>
                </a:lnTo>
                <a:lnTo>
                  <a:pt x="4170545" y="3571029"/>
                </a:lnTo>
                <a:lnTo>
                  <a:pt x="0" y="357102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7" id="7"/>
          <p:cNvSpPr txBox="true"/>
          <p:nvPr/>
        </p:nvSpPr>
        <p:spPr>
          <a:xfrm rot="0">
            <a:off x="12558691" y="1637414"/>
            <a:ext cx="4700609" cy="1079401"/>
          </a:xfrm>
          <a:prstGeom prst="rect">
            <a:avLst/>
          </a:prstGeom>
        </p:spPr>
        <p:txBody>
          <a:bodyPr anchor="t" rtlCol="false" tIns="0" lIns="0" bIns="0" rIns="0">
            <a:spAutoFit/>
          </a:bodyPr>
          <a:lstStyle/>
          <a:p>
            <a:pPr algn="r">
              <a:lnSpc>
                <a:spcPts val="8000"/>
              </a:lnSpc>
            </a:pPr>
            <a:r>
              <a:rPr lang="en-US" sz="8000">
                <a:solidFill>
                  <a:srgbClr val="FCEC43"/>
                </a:solidFill>
                <a:latin typeface="Bebas Neue Cyrillic"/>
                <a:ea typeface="Bebas Neue Cyrillic"/>
                <a:cs typeface="Bebas Neue Cyrillic"/>
                <a:sym typeface="Bebas Neue Cyrillic"/>
              </a:rPr>
              <a:t>DISEÑANDO</a:t>
            </a:r>
          </a:p>
        </p:txBody>
      </p:sp>
      <p:sp>
        <p:nvSpPr>
          <p:cNvPr name="TextBox 8" id="8"/>
          <p:cNvSpPr txBox="true"/>
          <p:nvPr/>
        </p:nvSpPr>
        <p:spPr>
          <a:xfrm rot="0">
            <a:off x="12558691" y="2402228"/>
            <a:ext cx="4700609" cy="433672"/>
          </a:xfrm>
          <a:prstGeom prst="rect">
            <a:avLst/>
          </a:prstGeom>
        </p:spPr>
        <p:txBody>
          <a:bodyPr anchor="t" rtlCol="false" tIns="0" lIns="0" bIns="0" rIns="0">
            <a:spAutoFit/>
          </a:bodyPr>
          <a:lstStyle/>
          <a:p>
            <a:pPr algn="r">
              <a:lnSpc>
                <a:spcPts val="3200"/>
              </a:lnSpc>
            </a:pPr>
            <a:r>
              <a:rPr lang="en-US" sz="3200">
                <a:solidFill>
                  <a:srgbClr val="FCEC43"/>
                </a:solidFill>
                <a:latin typeface="Pier Sans Light"/>
                <a:ea typeface="Pier Sans Light"/>
                <a:cs typeface="Pier Sans Light"/>
                <a:sym typeface="Pier Sans Light"/>
              </a:rPr>
              <a:t>EL ESTUDIO</a:t>
            </a:r>
          </a:p>
        </p:txBody>
      </p:sp>
      <p:grpSp>
        <p:nvGrpSpPr>
          <p:cNvPr name="Group 9" id="9"/>
          <p:cNvGrpSpPr/>
          <p:nvPr/>
        </p:nvGrpSpPr>
        <p:grpSpPr>
          <a:xfrm rot="0">
            <a:off x="6825837" y="19050"/>
            <a:ext cx="13568355" cy="1032586"/>
            <a:chOff x="0" y="0"/>
            <a:chExt cx="18091140" cy="1376782"/>
          </a:xfrm>
        </p:grpSpPr>
        <p:sp>
          <p:nvSpPr>
            <p:cNvPr name="Freeform 10" id="10"/>
            <p:cNvSpPr/>
            <p:nvPr/>
          </p:nvSpPr>
          <p:spPr>
            <a:xfrm flipH="false" flipV="false" rot="0">
              <a:off x="0" y="239791"/>
              <a:ext cx="7476290" cy="871756"/>
            </a:xfrm>
            <a:custGeom>
              <a:avLst/>
              <a:gdLst/>
              <a:ahLst/>
              <a:cxnLst/>
              <a:rect r="r" b="b" t="t" l="l"/>
              <a:pathLst>
                <a:path h="871756" w="7476290">
                  <a:moveTo>
                    <a:pt x="0" y="0"/>
                  </a:moveTo>
                  <a:lnTo>
                    <a:pt x="7476290" y="0"/>
                  </a:lnTo>
                  <a:lnTo>
                    <a:pt x="7476290" y="871755"/>
                  </a:lnTo>
                  <a:lnTo>
                    <a:pt x="0" y="871755"/>
                  </a:lnTo>
                  <a:lnTo>
                    <a:pt x="0" y="0"/>
                  </a:lnTo>
                  <a:close/>
                </a:path>
              </a:pathLst>
            </a:custGeom>
            <a:blipFill>
              <a:blip r:embed="rId6"/>
              <a:stretch>
                <a:fillRect l="0" t="0" r="0" b="0"/>
              </a:stretch>
            </a:blipFill>
          </p:spPr>
        </p:sp>
        <p:sp>
          <p:nvSpPr>
            <p:cNvPr name="Freeform 11" id="11"/>
            <p:cNvSpPr/>
            <p:nvPr/>
          </p:nvSpPr>
          <p:spPr>
            <a:xfrm flipH="false" flipV="false" rot="0">
              <a:off x="7658212" y="252491"/>
              <a:ext cx="1782200" cy="932685"/>
            </a:xfrm>
            <a:custGeom>
              <a:avLst/>
              <a:gdLst/>
              <a:ahLst/>
              <a:cxnLst/>
              <a:rect r="r" b="b" t="t" l="l"/>
              <a:pathLst>
                <a:path h="932685" w="1782200">
                  <a:moveTo>
                    <a:pt x="0" y="0"/>
                  </a:moveTo>
                  <a:lnTo>
                    <a:pt x="1782201" y="0"/>
                  </a:lnTo>
                  <a:lnTo>
                    <a:pt x="1782201" y="932685"/>
                  </a:lnTo>
                  <a:lnTo>
                    <a:pt x="0" y="932685"/>
                  </a:lnTo>
                  <a:lnTo>
                    <a:pt x="0" y="0"/>
                  </a:lnTo>
                  <a:close/>
                </a:path>
              </a:pathLst>
            </a:custGeom>
            <a:blipFill>
              <a:blip r:embed="rId7"/>
              <a:stretch>
                <a:fillRect l="0" t="0" r="0" b="0"/>
              </a:stretch>
            </a:blipFill>
          </p:spPr>
        </p:sp>
        <p:sp>
          <p:nvSpPr>
            <p:cNvPr name="Freeform 12" id="12"/>
            <p:cNvSpPr/>
            <p:nvPr/>
          </p:nvSpPr>
          <p:spPr>
            <a:xfrm flipH="false" flipV="false" rot="0">
              <a:off x="9828947" y="273109"/>
              <a:ext cx="2087803" cy="830565"/>
            </a:xfrm>
            <a:custGeom>
              <a:avLst/>
              <a:gdLst/>
              <a:ahLst/>
              <a:cxnLst/>
              <a:rect r="r" b="b" t="t" l="l"/>
              <a:pathLst>
                <a:path h="830565" w="2087803">
                  <a:moveTo>
                    <a:pt x="0" y="0"/>
                  </a:moveTo>
                  <a:lnTo>
                    <a:pt x="2087803" y="0"/>
                  </a:lnTo>
                  <a:lnTo>
                    <a:pt x="2087803" y="830564"/>
                  </a:lnTo>
                  <a:lnTo>
                    <a:pt x="0" y="830564"/>
                  </a:lnTo>
                  <a:lnTo>
                    <a:pt x="0" y="0"/>
                  </a:lnTo>
                  <a:close/>
                </a:path>
              </a:pathLst>
            </a:custGeom>
            <a:blipFill>
              <a:blip r:embed="rId8"/>
              <a:stretch>
                <a:fillRect l="0" t="0" r="0" b="0"/>
              </a:stretch>
            </a:blipFill>
          </p:spPr>
        </p:sp>
        <p:sp>
          <p:nvSpPr>
            <p:cNvPr name="Freeform 13" id="13"/>
            <p:cNvSpPr/>
            <p:nvPr/>
          </p:nvSpPr>
          <p:spPr>
            <a:xfrm flipH="false" flipV="false" rot="0">
              <a:off x="12297750" y="82179"/>
              <a:ext cx="1151465" cy="1212425"/>
            </a:xfrm>
            <a:custGeom>
              <a:avLst/>
              <a:gdLst/>
              <a:ahLst/>
              <a:cxnLst/>
              <a:rect r="r" b="b" t="t" l="l"/>
              <a:pathLst>
                <a:path h="1212425" w="1151465">
                  <a:moveTo>
                    <a:pt x="0" y="0"/>
                  </a:moveTo>
                  <a:lnTo>
                    <a:pt x="1151465" y="0"/>
                  </a:lnTo>
                  <a:lnTo>
                    <a:pt x="1151465" y="1212424"/>
                  </a:lnTo>
                  <a:lnTo>
                    <a:pt x="0" y="1212424"/>
                  </a:lnTo>
                  <a:lnTo>
                    <a:pt x="0" y="0"/>
                  </a:lnTo>
                  <a:close/>
                </a:path>
              </a:pathLst>
            </a:custGeom>
            <a:blipFill>
              <a:blip r:embed="rId9"/>
              <a:stretch>
                <a:fillRect l="0" t="0" r="0" b="0"/>
              </a:stretch>
            </a:blipFill>
          </p:spPr>
        </p:sp>
        <p:sp>
          <p:nvSpPr>
            <p:cNvPr name="Freeform 14" id="14"/>
            <p:cNvSpPr/>
            <p:nvPr/>
          </p:nvSpPr>
          <p:spPr>
            <a:xfrm flipH="false" flipV="false" rot="0">
              <a:off x="15696583" y="319323"/>
              <a:ext cx="2394557" cy="738136"/>
            </a:xfrm>
            <a:custGeom>
              <a:avLst/>
              <a:gdLst/>
              <a:ahLst/>
              <a:cxnLst/>
              <a:rect r="r" b="b" t="t" l="l"/>
              <a:pathLst>
                <a:path h="738136" w="2394557">
                  <a:moveTo>
                    <a:pt x="0" y="0"/>
                  </a:moveTo>
                  <a:lnTo>
                    <a:pt x="2394557" y="0"/>
                  </a:lnTo>
                  <a:lnTo>
                    <a:pt x="2394557" y="738136"/>
                  </a:lnTo>
                  <a:lnTo>
                    <a:pt x="0" y="738136"/>
                  </a:lnTo>
                  <a:lnTo>
                    <a:pt x="0" y="0"/>
                  </a:lnTo>
                  <a:close/>
                </a:path>
              </a:pathLst>
            </a:custGeom>
            <a:blipFill>
              <a:blip r:embed="rId10"/>
              <a:stretch>
                <a:fillRect l="0" t="0" r="0" b="0"/>
              </a:stretch>
            </a:blipFill>
          </p:spPr>
        </p:sp>
        <p:sp>
          <p:nvSpPr>
            <p:cNvPr name="Freeform 15" id="15"/>
            <p:cNvSpPr/>
            <p:nvPr/>
          </p:nvSpPr>
          <p:spPr>
            <a:xfrm flipH="false" flipV="false" rot="0">
              <a:off x="13892315" y="0"/>
              <a:ext cx="1372468" cy="1376782"/>
            </a:xfrm>
            <a:custGeom>
              <a:avLst/>
              <a:gdLst/>
              <a:ahLst/>
              <a:cxnLst/>
              <a:rect r="r" b="b" t="t" l="l"/>
              <a:pathLst>
                <a:path h="1376782" w="1372468">
                  <a:moveTo>
                    <a:pt x="0" y="0"/>
                  </a:moveTo>
                  <a:lnTo>
                    <a:pt x="1372468" y="0"/>
                  </a:lnTo>
                  <a:lnTo>
                    <a:pt x="1372468" y="1376782"/>
                  </a:lnTo>
                  <a:lnTo>
                    <a:pt x="0" y="1376782"/>
                  </a:lnTo>
                  <a:lnTo>
                    <a:pt x="0" y="0"/>
                  </a:lnTo>
                  <a:close/>
                </a:path>
              </a:pathLst>
            </a:custGeom>
            <a:blipFill>
              <a:blip r:embed="rId11"/>
              <a:stretch>
                <a:fillRect l="0" t="0" r="0" b="0"/>
              </a:stretch>
            </a:blipFill>
          </p:spPr>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1D1D1B"/>
        </a:solidFill>
      </p:bgPr>
    </p:bg>
    <p:spTree>
      <p:nvGrpSpPr>
        <p:cNvPr id="1" name=""/>
        <p:cNvGrpSpPr/>
        <p:nvPr/>
      </p:nvGrpSpPr>
      <p:grpSpPr>
        <a:xfrm>
          <a:off x="0" y="0"/>
          <a:ext cx="0" cy="0"/>
          <a:chOff x="0" y="0"/>
          <a:chExt cx="0" cy="0"/>
        </a:xfrm>
      </p:grpSpPr>
      <p:grpSp>
        <p:nvGrpSpPr>
          <p:cNvPr name="Group 2" id="2"/>
          <p:cNvGrpSpPr/>
          <p:nvPr/>
        </p:nvGrpSpPr>
        <p:grpSpPr>
          <a:xfrm rot="0">
            <a:off x="1086122" y="1600730"/>
            <a:ext cx="504395" cy="38100"/>
            <a:chOff x="0" y="0"/>
            <a:chExt cx="672527" cy="50800"/>
          </a:xfrm>
        </p:grpSpPr>
        <p:sp>
          <p:nvSpPr>
            <p:cNvPr name="Freeform 3" id="3"/>
            <p:cNvSpPr/>
            <p:nvPr/>
          </p:nvSpPr>
          <p:spPr>
            <a:xfrm flipH="false" flipV="false" rot="0">
              <a:off x="25400" y="0"/>
              <a:ext cx="621665" cy="50800"/>
            </a:xfrm>
            <a:custGeom>
              <a:avLst/>
              <a:gdLst/>
              <a:ahLst/>
              <a:cxnLst/>
              <a:rect r="r" b="b" t="t" l="l"/>
              <a:pathLst>
                <a:path h="50800" w="621665">
                  <a:moveTo>
                    <a:pt x="0" y="0"/>
                  </a:moveTo>
                  <a:lnTo>
                    <a:pt x="621665" y="0"/>
                  </a:lnTo>
                  <a:lnTo>
                    <a:pt x="621665" y="50800"/>
                  </a:lnTo>
                  <a:lnTo>
                    <a:pt x="0" y="50800"/>
                  </a:lnTo>
                  <a:close/>
                </a:path>
              </a:pathLst>
            </a:custGeom>
            <a:solidFill>
              <a:srgbClr val="1D1D1B"/>
            </a:solidFill>
          </p:spPr>
        </p:sp>
      </p:grpSp>
      <p:grpSp>
        <p:nvGrpSpPr>
          <p:cNvPr name="Group 4" id="4"/>
          <p:cNvGrpSpPr/>
          <p:nvPr/>
        </p:nvGrpSpPr>
        <p:grpSpPr>
          <a:xfrm rot="0">
            <a:off x="6908728" y="1600729"/>
            <a:ext cx="504395" cy="38100"/>
            <a:chOff x="0" y="0"/>
            <a:chExt cx="672527" cy="50800"/>
          </a:xfrm>
        </p:grpSpPr>
        <p:sp>
          <p:nvSpPr>
            <p:cNvPr name="Freeform 5" id="5"/>
            <p:cNvSpPr/>
            <p:nvPr/>
          </p:nvSpPr>
          <p:spPr>
            <a:xfrm flipH="false" flipV="false" rot="0">
              <a:off x="25400" y="0"/>
              <a:ext cx="621665" cy="50800"/>
            </a:xfrm>
            <a:custGeom>
              <a:avLst/>
              <a:gdLst/>
              <a:ahLst/>
              <a:cxnLst/>
              <a:rect r="r" b="b" t="t" l="l"/>
              <a:pathLst>
                <a:path h="50800" w="621665">
                  <a:moveTo>
                    <a:pt x="0" y="0"/>
                  </a:moveTo>
                  <a:lnTo>
                    <a:pt x="621665" y="0"/>
                  </a:lnTo>
                  <a:lnTo>
                    <a:pt x="621665" y="50800"/>
                  </a:lnTo>
                  <a:lnTo>
                    <a:pt x="0" y="50800"/>
                  </a:lnTo>
                  <a:close/>
                </a:path>
              </a:pathLst>
            </a:custGeom>
            <a:solidFill>
              <a:srgbClr val="1D1D1B"/>
            </a:solidFill>
          </p:spPr>
        </p:sp>
      </p:grpSp>
      <p:grpSp>
        <p:nvGrpSpPr>
          <p:cNvPr name="Group 6" id="6"/>
          <p:cNvGrpSpPr/>
          <p:nvPr/>
        </p:nvGrpSpPr>
        <p:grpSpPr>
          <a:xfrm rot="0">
            <a:off x="12532541" y="1575649"/>
            <a:ext cx="504395" cy="38100"/>
            <a:chOff x="0" y="0"/>
            <a:chExt cx="672527" cy="50800"/>
          </a:xfrm>
        </p:grpSpPr>
        <p:sp>
          <p:nvSpPr>
            <p:cNvPr name="Freeform 7" id="7"/>
            <p:cNvSpPr/>
            <p:nvPr/>
          </p:nvSpPr>
          <p:spPr>
            <a:xfrm flipH="false" flipV="false" rot="0">
              <a:off x="25400" y="0"/>
              <a:ext cx="621665" cy="50800"/>
            </a:xfrm>
            <a:custGeom>
              <a:avLst/>
              <a:gdLst/>
              <a:ahLst/>
              <a:cxnLst/>
              <a:rect r="r" b="b" t="t" l="l"/>
              <a:pathLst>
                <a:path h="50800" w="621665">
                  <a:moveTo>
                    <a:pt x="0" y="0"/>
                  </a:moveTo>
                  <a:lnTo>
                    <a:pt x="621665" y="0"/>
                  </a:lnTo>
                  <a:lnTo>
                    <a:pt x="621665" y="50800"/>
                  </a:lnTo>
                  <a:lnTo>
                    <a:pt x="0" y="50800"/>
                  </a:lnTo>
                  <a:close/>
                </a:path>
              </a:pathLst>
            </a:custGeom>
            <a:solidFill>
              <a:srgbClr val="1D1D1B"/>
            </a:solidFill>
          </p:spPr>
        </p:sp>
      </p:grpSp>
      <p:grpSp>
        <p:nvGrpSpPr>
          <p:cNvPr name="Group 8" id="8"/>
          <p:cNvGrpSpPr/>
          <p:nvPr/>
        </p:nvGrpSpPr>
        <p:grpSpPr>
          <a:xfrm rot="0">
            <a:off x="1028700" y="0"/>
            <a:ext cx="5163488" cy="6844897"/>
            <a:chOff x="0" y="0"/>
            <a:chExt cx="1359931" cy="1802771"/>
          </a:xfrm>
        </p:grpSpPr>
        <p:sp>
          <p:nvSpPr>
            <p:cNvPr name="Freeform 9" id="9"/>
            <p:cNvSpPr/>
            <p:nvPr/>
          </p:nvSpPr>
          <p:spPr>
            <a:xfrm flipH="false" flipV="false" rot="0">
              <a:off x="0" y="0"/>
              <a:ext cx="1359931" cy="1802771"/>
            </a:xfrm>
            <a:custGeom>
              <a:avLst/>
              <a:gdLst/>
              <a:ahLst/>
              <a:cxnLst/>
              <a:rect r="r" b="b" t="t" l="l"/>
              <a:pathLst>
                <a:path h="1802771" w="1359931">
                  <a:moveTo>
                    <a:pt x="0" y="0"/>
                  </a:moveTo>
                  <a:lnTo>
                    <a:pt x="1359931" y="0"/>
                  </a:lnTo>
                  <a:lnTo>
                    <a:pt x="1359931" y="1802771"/>
                  </a:lnTo>
                  <a:lnTo>
                    <a:pt x="0" y="1802771"/>
                  </a:lnTo>
                  <a:close/>
                </a:path>
              </a:pathLst>
            </a:custGeom>
            <a:solidFill>
              <a:srgbClr val="FCEC43">
                <a:alpha val="73725"/>
              </a:srgbClr>
            </a:solidFill>
          </p:spPr>
        </p:sp>
        <p:sp>
          <p:nvSpPr>
            <p:cNvPr name="TextBox 10" id="10"/>
            <p:cNvSpPr txBox="true"/>
            <p:nvPr/>
          </p:nvSpPr>
          <p:spPr>
            <a:xfrm>
              <a:off x="0" y="-85725"/>
              <a:ext cx="1359931" cy="1888496"/>
            </a:xfrm>
            <a:prstGeom prst="rect">
              <a:avLst/>
            </a:prstGeom>
          </p:spPr>
          <p:txBody>
            <a:bodyPr anchor="ctr" rtlCol="false" tIns="50800" lIns="50800" bIns="50800" rIns="50800"/>
            <a:lstStyle/>
            <a:p>
              <a:pPr algn="ctr">
                <a:lnSpc>
                  <a:spcPts val="2800"/>
                </a:lnSpc>
              </a:pPr>
            </a:p>
          </p:txBody>
        </p:sp>
      </p:grpSp>
      <p:grpSp>
        <p:nvGrpSpPr>
          <p:cNvPr name="Group 11" id="11"/>
          <p:cNvGrpSpPr/>
          <p:nvPr/>
        </p:nvGrpSpPr>
        <p:grpSpPr>
          <a:xfrm rot="0">
            <a:off x="6562256" y="0"/>
            <a:ext cx="5163488" cy="6844897"/>
            <a:chOff x="0" y="0"/>
            <a:chExt cx="1359931" cy="1802771"/>
          </a:xfrm>
        </p:grpSpPr>
        <p:sp>
          <p:nvSpPr>
            <p:cNvPr name="Freeform 12" id="12"/>
            <p:cNvSpPr/>
            <p:nvPr/>
          </p:nvSpPr>
          <p:spPr>
            <a:xfrm flipH="false" flipV="false" rot="0">
              <a:off x="0" y="0"/>
              <a:ext cx="1359931" cy="1802771"/>
            </a:xfrm>
            <a:custGeom>
              <a:avLst/>
              <a:gdLst/>
              <a:ahLst/>
              <a:cxnLst/>
              <a:rect r="r" b="b" t="t" l="l"/>
              <a:pathLst>
                <a:path h="1802771" w="1359931">
                  <a:moveTo>
                    <a:pt x="0" y="0"/>
                  </a:moveTo>
                  <a:lnTo>
                    <a:pt x="1359931" y="0"/>
                  </a:lnTo>
                  <a:lnTo>
                    <a:pt x="1359931" y="1802771"/>
                  </a:lnTo>
                  <a:lnTo>
                    <a:pt x="0" y="1802771"/>
                  </a:lnTo>
                  <a:close/>
                </a:path>
              </a:pathLst>
            </a:custGeom>
            <a:solidFill>
              <a:srgbClr val="FCEC43">
                <a:alpha val="73725"/>
              </a:srgbClr>
            </a:solidFill>
          </p:spPr>
        </p:sp>
        <p:sp>
          <p:nvSpPr>
            <p:cNvPr name="TextBox 13" id="13"/>
            <p:cNvSpPr txBox="true"/>
            <p:nvPr/>
          </p:nvSpPr>
          <p:spPr>
            <a:xfrm>
              <a:off x="0" y="-85725"/>
              <a:ext cx="1359931" cy="1888496"/>
            </a:xfrm>
            <a:prstGeom prst="rect">
              <a:avLst/>
            </a:prstGeom>
          </p:spPr>
          <p:txBody>
            <a:bodyPr anchor="ctr" rtlCol="false" tIns="50800" lIns="50800" bIns="50800" rIns="50800"/>
            <a:lstStyle/>
            <a:p>
              <a:pPr algn="ctr">
                <a:lnSpc>
                  <a:spcPts val="2800"/>
                </a:lnSpc>
              </a:pPr>
            </a:p>
          </p:txBody>
        </p:sp>
      </p:grpSp>
      <p:grpSp>
        <p:nvGrpSpPr>
          <p:cNvPr name="Group 14" id="14"/>
          <p:cNvGrpSpPr/>
          <p:nvPr/>
        </p:nvGrpSpPr>
        <p:grpSpPr>
          <a:xfrm rot="0">
            <a:off x="12097219" y="-80577"/>
            <a:ext cx="5163488" cy="6844897"/>
            <a:chOff x="0" y="0"/>
            <a:chExt cx="1359931" cy="1802771"/>
          </a:xfrm>
        </p:grpSpPr>
        <p:sp>
          <p:nvSpPr>
            <p:cNvPr name="Freeform 15" id="15"/>
            <p:cNvSpPr/>
            <p:nvPr/>
          </p:nvSpPr>
          <p:spPr>
            <a:xfrm flipH="false" flipV="false" rot="0">
              <a:off x="0" y="0"/>
              <a:ext cx="1359931" cy="1802771"/>
            </a:xfrm>
            <a:custGeom>
              <a:avLst/>
              <a:gdLst/>
              <a:ahLst/>
              <a:cxnLst/>
              <a:rect r="r" b="b" t="t" l="l"/>
              <a:pathLst>
                <a:path h="1802771" w="1359931">
                  <a:moveTo>
                    <a:pt x="0" y="0"/>
                  </a:moveTo>
                  <a:lnTo>
                    <a:pt x="1359931" y="0"/>
                  </a:lnTo>
                  <a:lnTo>
                    <a:pt x="1359931" y="1802771"/>
                  </a:lnTo>
                  <a:lnTo>
                    <a:pt x="0" y="1802771"/>
                  </a:lnTo>
                  <a:close/>
                </a:path>
              </a:pathLst>
            </a:custGeom>
            <a:solidFill>
              <a:srgbClr val="FCEC43">
                <a:alpha val="73725"/>
              </a:srgbClr>
            </a:solidFill>
          </p:spPr>
        </p:sp>
        <p:sp>
          <p:nvSpPr>
            <p:cNvPr name="TextBox 16" id="16"/>
            <p:cNvSpPr txBox="true"/>
            <p:nvPr/>
          </p:nvSpPr>
          <p:spPr>
            <a:xfrm>
              <a:off x="0" y="-85725"/>
              <a:ext cx="1359931" cy="1888496"/>
            </a:xfrm>
            <a:prstGeom prst="rect">
              <a:avLst/>
            </a:prstGeom>
          </p:spPr>
          <p:txBody>
            <a:bodyPr anchor="ctr" rtlCol="false" tIns="50800" lIns="50800" bIns="50800" rIns="50800"/>
            <a:lstStyle/>
            <a:p>
              <a:pPr algn="ctr">
                <a:lnSpc>
                  <a:spcPts val="2800"/>
                </a:lnSpc>
              </a:pPr>
            </a:p>
          </p:txBody>
        </p:sp>
      </p:grpSp>
      <p:sp>
        <p:nvSpPr>
          <p:cNvPr name="TextBox 17" id="17"/>
          <p:cNvSpPr txBox="true"/>
          <p:nvPr/>
        </p:nvSpPr>
        <p:spPr>
          <a:xfrm rot="0">
            <a:off x="5247021" y="8178899"/>
            <a:ext cx="7793958" cy="1079401"/>
          </a:xfrm>
          <a:prstGeom prst="rect">
            <a:avLst/>
          </a:prstGeom>
        </p:spPr>
        <p:txBody>
          <a:bodyPr anchor="t" rtlCol="false" tIns="0" lIns="0" bIns="0" rIns="0">
            <a:spAutoFit/>
          </a:bodyPr>
          <a:lstStyle/>
          <a:p>
            <a:pPr algn="ctr">
              <a:lnSpc>
                <a:spcPts val="8000"/>
              </a:lnSpc>
            </a:pPr>
            <a:r>
              <a:rPr lang="en-US" sz="8000">
                <a:solidFill>
                  <a:srgbClr val="FCEC43"/>
                </a:solidFill>
                <a:latin typeface="Bebas Neue Cyrillic"/>
                <a:ea typeface="Bebas Neue Cyrillic"/>
                <a:cs typeface="Bebas Neue Cyrillic"/>
                <a:sym typeface="Bebas Neue Cyrillic"/>
              </a:rPr>
              <a:t>MATERIAL Y MÉTODOS</a:t>
            </a:r>
          </a:p>
        </p:txBody>
      </p:sp>
      <p:sp>
        <p:nvSpPr>
          <p:cNvPr name="TextBox 18" id="18"/>
          <p:cNvSpPr txBox="true"/>
          <p:nvPr/>
        </p:nvSpPr>
        <p:spPr>
          <a:xfrm rot="0">
            <a:off x="1396977" y="1076325"/>
            <a:ext cx="2678771" cy="409575"/>
          </a:xfrm>
          <a:prstGeom prst="rect">
            <a:avLst/>
          </a:prstGeom>
        </p:spPr>
        <p:txBody>
          <a:bodyPr anchor="t" rtlCol="false" tIns="0" lIns="0" bIns="0" rIns="0">
            <a:spAutoFit/>
          </a:bodyPr>
          <a:lstStyle/>
          <a:p>
            <a:pPr algn="l">
              <a:lnSpc>
                <a:spcPts val="3000"/>
              </a:lnSpc>
            </a:pPr>
            <a:r>
              <a:rPr lang="en-US" sz="3000">
                <a:solidFill>
                  <a:srgbClr val="1D1D1B"/>
                </a:solidFill>
                <a:latin typeface="Pier Sans Light Bold"/>
                <a:ea typeface="Pier Sans Light Bold"/>
                <a:cs typeface="Pier Sans Light Bold"/>
                <a:sym typeface="Pier Sans Light Bold"/>
              </a:rPr>
              <a:t>PASO 1</a:t>
            </a:r>
          </a:p>
        </p:txBody>
      </p:sp>
      <p:sp>
        <p:nvSpPr>
          <p:cNvPr name="TextBox 19" id="19"/>
          <p:cNvSpPr txBox="true"/>
          <p:nvPr/>
        </p:nvSpPr>
        <p:spPr>
          <a:xfrm rot="0">
            <a:off x="6908728" y="1076325"/>
            <a:ext cx="2678771" cy="409575"/>
          </a:xfrm>
          <a:prstGeom prst="rect">
            <a:avLst/>
          </a:prstGeom>
        </p:spPr>
        <p:txBody>
          <a:bodyPr anchor="t" rtlCol="false" tIns="0" lIns="0" bIns="0" rIns="0">
            <a:spAutoFit/>
          </a:bodyPr>
          <a:lstStyle/>
          <a:p>
            <a:pPr algn="l">
              <a:lnSpc>
                <a:spcPts val="3000"/>
              </a:lnSpc>
            </a:pPr>
            <a:r>
              <a:rPr lang="en-US" sz="3000">
                <a:solidFill>
                  <a:srgbClr val="1D1D1B"/>
                </a:solidFill>
                <a:latin typeface="Pier Sans Light Bold"/>
                <a:ea typeface="Pier Sans Light Bold"/>
                <a:cs typeface="Pier Sans Light Bold"/>
                <a:sym typeface="Pier Sans Light Bold"/>
              </a:rPr>
              <a:t>PASO 2</a:t>
            </a:r>
          </a:p>
        </p:txBody>
      </p:sp>
      <p:sp>
        <p:nvSpPr>
          <p:cNvPr name="TextBox 20" id="20"/>
          <p:cNvSpPr txBox="true"/>
          <p:nvPr/>
        </p:nvSpPr>
        <p:spPr>
          <a:xfrm rot="0">
            <a:off x="12436972" y="1076325"/>
            <a:ext cx="2678771" cy="409575"/>
          </a:xfrm>
          <a:prstGeom prst="rect">
            <a:avLst/>
          </a:prstGeom>
        </p:spPr>
        <p:txBody>
          <a:bodyPr anchor="t" rtlCol="false" tIns="0" lIns="0" bIns="0" rIns="0">
            <a:spAutoFit/>
          </a:bodyPr>
          <a:lstStyle/>
          <a:p>
            <a:pPr algn="l">
              <a:lnSpc>
                <a:spcPts val="3000"/>
              </a:lnSpc>
            </a:pPr>
            <a:r>
              <a:rPr lang="en-US" sz="3000">
                <a:solidFill>
                  <a:srgbClr val="1D1D1B"/>
                </a:solidFill>
                <a:latin typeface="Pier Sans Light Bold"/>
                <a:ea typeface="Pier Sans Light Bold"/>
                <a:cs typeface="Pier Sans Light Bold"/>
                <a:sym typeface="Pier Sans Light Bold"/>
              </a:rPr>
              <a:t>PASO 3</a:t>
            </a:r>
          </a:p>
        </p:txBody>
      </p:sp>
      <p:sp>
        <p:nvSpPr>
          <p:cNvPr name="TextBox 21" id="21"/>
          <p:cNvSpPr txBox="true"/>
          <p:nvPr/>
        </p:nvSpPr>
        <p:spPr>
          <a:xfrm rot="0">
            <a:off x="1396977" y="1995298"/>
            <a:ext cx="4426933" cy="4126415"/>
          </a:xfrm>
          <a:prstGeom prst="rect">
            <a:avLst/>
          </a:prstGeom>
        </p:spPr>
        <p:txBody>
          <a:bodyPr anchor="t" rtlCol="false" tIns="0" lIns="0" bIns="0" rIns="0">
            <a:spAutoFit/>
          </a:bodyPr>
          <a:lstStyle/>
          <a:p>
            <a:pPr algn="l">
              <a:lnSpc>
                <a:spcPts val="2520"/>
              </a:lnSpc>
            </a:pPr>
            <a:r>
              <a:rPr lang="en-US" sz="2000">
                <a:solidFill>
                  <a:srgbClr val="1D1D1B"/>
                </a:solidFill>
                <a:latin typeface="Arial"/>
                <a:ea typeface="Arial"/>
                <a:cs typeface="Arial"/>
                <a:sym typeface="Arial"/>
              </a:rPr>
              <a:t>Lorem ipsum dolor sit amet, consectetur adipiscing elit, sed do eiusmod tempor incididunt ut labore et dolore magna aliqua. Nibh praesent tristique magna sit amet purus. Tempor orci dapibus ultrices in iaculis. Etiam dignissim diam quis enim lobortis scelerisque. A erat nam at lectus urna. Ut consequat semper viverra nam. Malesuada fames ac turpis egestas maecenas pharetra convallis posuere morbi. Interdum varius sit amet mattis vulputate. </a:t>
            </a:r>
          </a:p>
        </p:txBody>
      </p:sp>
      <p:sp>
        <p:nvSpPr>
          <p:cNvPr name="TextBox 22" id="22"/>
          <p:cNvSpPr txBox="true"/>
          <p:nvPr/>
        </p:nvSpPr>
        <p:spPr>
          <a:xfrm rot="0">
            <a:off x="7064527" y="1995298"/>
            <a:ext cx="4158946" cy="3812223"/>
          </a:xfrm>
          <a:prstGeom prst="rect">
            <a:avLst/>
          </a:prstGeom>
        </p:spPr>
        <p:txBody>
          <a:bodyPr anchor="t" rtlCol="false" tIns="0" lIns="0" bIns="0" rIns="0">
            <a:spAutoFit/>
          </a:bodyPr>
          <a:lstStyle/>
          <a:p>
            <a:pPr algn="l" marL="431801" indent="-215900" lvl="1">
              <a:lnSpc>
                <a:spcPts val="2520"/>
              </a:lnSpc>
              <a:buAutoNum type="arabicPeriod" startAt="1"/>
            </a:pPr>
            <a:r>
              <a:rPr lang="en-US" sz="2000">
                <a:solidFill>
                  <a:srgbClr val="1D1D1B"/>
                </a:solidFill>
                <a:latin typeface="Arial"/>
                <a:ea typeface="Arial"/>
                <a:cs typeface="Arial"/>
                <a:sym typeface="Arial"/>
              </a:rPr>
              <a:t>Tincidunt arcu non sodales neque sodales ut etiam sit amet. </a:t>
            </a:r>
          </a:p>
          <a:p>
            <a:pPr algn="l" marL="431801" indent="-215900" lvl="1">
              <a:lnSpc>
                <a:spcPts val="2520"/>
              </a:lnSpc>
              <a:buAutoNum type="arabicPeriod" startAt="1"/>
            </a:pPr>
            <a:r>
              <a:rPr lang="en-US" sz="2000">
                <a:solidFill>
                  <a:srgbClr val="1D1D1B"/>
                </a:solidFill>
                <a:latin typeface="Arial"/>
                <a:ea typeface="Arial"/>
                <a:cs typeface="Arial"/>
                <a:sym typeface="Arial"/>
              </a:rPr>
              <a:t>Nunc faucibus a pellentesque sit amet porttitor eget dolor morbi. In fermentum et sollicitudin ac. </a:t>
            </a:r>
          </a:p>
          <a:p>
            <a:pPr algn="l" marL="431801" indent="-215900" lvl="1">
              <a:lnSpc>
                <a:spcPts val="2520"/>
              </a:lnSpc>
              <a:buAutoNum type="arabicPeriod" startAt="1"/>
            </a:pPr>
            <a:r>
              <a:rPr lang="en-US" sz="2000">
                <a:solidFill>
                  <a:srgbClr val="1D1D1B"/>
                </a:solidFill>
                <a:latin typeface="Arial"/>
                <a:ea typeface="Arial"/>
                <a:cs typeface="Arial"/>
                <a:sym typeface="Arial"/>
              </a:rPr>
              <a:t>Vitae elementum curabitur vitae nunc. At quis risus sed vulputate odio ut enim blandit. </a:t>
            </a:r>
          </a:p>
          <a:p>
            <a:pPr algn="l" marL="431801" indent="-215900" lvl="1">
              <a:lnSpc>
                <a:spcPts val="2520"/>
              </a:lnSpc>
              <a:buAutoNum type="arabicPeriod" startAt="1"/>
            </a:pPr>
            <a:r>
              <a:rPr lang="en-US" sz="2000">
                <a:solidFill>
                  <a:srgbClr val="1D1D1B"/>
                </a:solidFill>
                <a:latin typeface="Arial"/>
                <a:ea typeface="Arial"/>
                <a:cs typeface="Arial"/>
                <a:sym typeface="Arial"/>
              </a:rPr>
              <a:t>Lacus laoreet non curabitur gravida arcu ac. </a:t>
            </a:r>
          </a:p>
          <a:p>
            <a:pPr algn="l" marL="431800" indent="-215900" lvl="1">
              <a:lnSpc>
                <a:spcPts val="2520"/>
              </a:lnSpc>
              <a:buAutoNum type="arabicPeriod" startAt="1"/>
            </a:pPr>
            <a:r>
              <a:rPr lang="en-US" sz="2000">
                <a:solidFill>
                  <a:srgbClr val="1D1D1B"/>
                </a:solidFill>
                <a:latin typeface="Arial"/>
                <a:ea typeface="Arial"/>
                <a:cs typeface="Arial"/>
                <a:sym typeface="Arial"/>
              </a:rPr>
              <a:t>Sit amet aliquam id diam maecenas ultricies. </a:t>
            </a:r>
          </a:p>
        </p:txBody>
      </p:sp>
      <p:sp>
        <p:nvSpPr>
          <p:cNvPr name="TextBox 23" id="23"/>
          <p:cNvSpPr txBox="true"/>
          <p:nvPr/>
        </p:nvSpPr>
        <p:spPr>
          <a:xfrm rot="0">
            <a:off x="12599490" y="1995298"/>
            <a:ext cx="4158946" cy="4440608"/>
          </a:xfrm>
          <a:prstGeom prst="rect">
            <a:avLst/>
          </a:prstGeom>
        </p:spPr>
        <p:txBody>
          <a:bodyPr anchor="t" rtlCol="false" tIns="0" lIns="0" bIns="0" rIns="0">
            <a:spAutoFit/>
          </a:bodyPr>
          <a:lstStyle/>
          <a:p>
            <a:pPr algn="just" marL="431801" indent="-215900" lvl="1">
              <a:lnSpc>
                <a:spcPts val="2520"/>
              </a:lnSpc>
              <a:buFont typeface="Arial"/>
              <a:buChar char="•"/>
            </a:pPr>
            <a:r>
              <a:rPr lang="en-US" sz="2000">
                <a:solidFill>
                  <a:srgbClr val="1D1D1B"/>
                </a:solidFill>
                <a:latin typeface="Arial"/>
                <a:ea typeface="Arial"/>
                <a:cs typeface="Arial"/>
                <a:sym typeface="Arial"/>
              </a:rPr>
              <a:t>Urna porttitor rhoncus dolor purus. Purus non enim praesent elementum facilisis leo vel fringilla est. Nulla pellentesque dignissim enim sit amet venenatis urna cursus. Aliquam eleifend mi in nulla. </a:t>
            </a:r>
          </a:p>
          <a:p>
            <a:pPr algn="just" marL="431800" indent="-215900" lvl="1">
              <a:lnSpc>
                <a:spcPts val="2520"/>
              </a:lnSpc>
              <a:buFont typeface="Arial"/>
              <a:buChar char="•"/>
            </a:pPr>
            <a:r>
              <a:rPr lang="en-US" sz="2000">
                <a:solidFill>
                  <a:srgbClr val="1D1D1B"/>
                </a:solidFill>
                <a:latin typeface="Arial"/>
                <a:ea typeface="Arial"/>
                <a:cs typeface="Arial"/>
                <a:sym typeface="Arial"/>
              </a:rPr>
              <a:t>Sed vulputate odio ut enim blandit. Iaculis nunc sed augue lacus viverra vitae congue. Eleifend quam adipiscing vitae proin sagittis nisl. Aliquet porttitor lacus luctus accumsan tortor posuere. </a:t>
            </a:r>
          </a:p>
        </p:txBody>
      </p:sp>
      <p:sp>
        <p:nvSpPr>
          <p:cNvPr name="Freeform 24" id="24"/>
          <p:cNvSpPr/>
          <p:nvPr/>
        </p:nvSpPr>
        <p:spPr>
          <a:xfrm flipH="true" flipV="false" rot="0">
            <a:off x="0" y="6715971"/>
            <a:ext cx="4170545" cy="3571029"/>
          </a:xfrm>
          <a:custGeom>
            <a:avLst/>
            <a:gdLst/>
            <a:ahLst/>
            <a:cxnLst/>
            <a:rect r="r" b="b" t="t" l="l"/>
            <a:pathLst>
              <a:path h="3571029" w="4170545">
                <a:moveTo>
                  <a:pt x="4170545" y="0"/>
                </a:moveTo>
                <a:lnTo>
                  <a:pt x="0" y="0"/>
                </a:lnTo>
                <a:lnTo>
                  <a:pt x="0" y="3571029"/>
                </a:lnTo>
                <a:lnTo>
                  <a:pt x="4170545" y="3571029"/>
                </a:lnTo>
                <a:lnTo>
                  <a:pt x="4170545"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25" id="25"/>
          <p:cNvSpPr/>
          <p:nvPr/>
        </p:nvSpPr>
        <p:spPr>
          <a:xfrm flipH="false" flipV="false" rot="0">
            <a:off x="14117455" y="6715971"/>
            <a:ext cx="4170545" cy="3571029"/>
          </a:xfrm>
          <a:custGeom>
            <a:avLst/>
            <a:gdLst/>
            <a:ahLst/>
            <a:cxnLst/>
            <a:rect r="r" b="b" t="t" l="l"/>
            <a:pathLst>
              <a:path h="3571029" w="4170545">
                <a:moveTo>
                  <a:pt x="0" y="0"/>
                </a:moveTo>
                <a:lnTo>
                  <a:pt x="4170545" y="0"/>
                </a:lnTo>
                <a:lnTo>
                  <a:pt x="4170545" y="3571029"/>
                </a:lnTo>
                <a:lnTo>
                  <a:pt x="0" y="357102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59" r="0" b="-9259"/>
            </a:stretch>
          </a:blipFill>
        </p:spPr>
      </p:sp>
      <p:sp>
        <p:nvSpPr>
          <p:cNvPr name="TextBox 3" id="3"/>
          <p:cNvSpPr txBox="true"/>
          <p:nvPr/>
        </p:nvSpPr>
        <p:spPr>
          <a:xfrm rot="0">
            <a:off x="12646207" y="4046497"/>
            <a:ext cx="2458277" cy="371942"/>
          </a:xfrm>
          <a:prstGeom prst="rect">
            <a:avLst/>
          </a:prstGeom>
        </p:spPr>
        <p:txBody>
          <a:bodyPr anchor="t" rtlCol="false" tIns="0" lIns="0" bIns="0" rIns="0">
            <a:spAutoFit/>
          </a:bodyPr>
          <a:lstStyle/>
          <a:p>
            <a:pPr algn="l">
              <a:lnSpc>
                <a:spcPts val="2753"/>
              </a:lnSpc>
            </a:pPr>
            <a:r>
              <a:rPr lang="en-US" sz="2753">
                <a:solidFill>
                  <a:srgbClr val="FCEC43"/>
                </a:solidFill>
                <a:latin typeface="Pier Sans Light Bold"/>
                <a:ea typeface="Pier Sans Light Bold"/>
                <a:cs typeface="Pier Sans Light Bold"/>
                <a:sym typeface="Pier Sans Light Bold"/>
              </a:rPr>
              <a:t>RESULTADO 1</a:t>
            </a:r>
          </a:p>
        </p:txBody>
      </p:sp>
      <p:pic>
        <p:nvPicPr>
          <p:cNvPr name="Picture 4" id="4"/>
          <p:cNvPicPr>
            <a:picLocks noChangeAspect="true"/>
          </p:cNvPicPr>
          <p:nvPr/>
        </p:nvPicPr>
        <p:blipFill>
          <a:blip r:embed="rId3"/>
          <a:stretch>
            <a:fillRect/>
          </a:stretch>
        </p:blipFill>
        <p:spPr>
          <a:xfrm rot="0">
            <a:off x="11871731" y="1893818"/>
            <a:ext cx="4227791" cy="1909131"/>
          </a:xfrm>
          <a:prstGeom prst="rect">
            <a:avLst/>
          </a:prstGeom>
        </p:spPr>
      </p:pic>
      <p:pic>
        <p:nvPicPr>
          <p:cNvPr name="Picture 5" id="5"/>
          <p:cNvPicPr>
            <a:picLocks noChangeAspect="true"/>
          </p:cNvPicPr>
          <p:nvPr/>
        </p:nvPicPr>
        <p:blipFill>
          <a:blip r:embed="rId4"/>
          <a:stretch>
            <a:fillRect/>
          </a:stretch>
        </p:blipFill>
        <p:spPr>
          <a:xfrm rot="0">
            <a:off x="11761450" y="5719817"/>
            <a:ext cx="4227791" cy="1909131"/>
          </a:xfrm>
          <a:prstGeom prst="rect">
            <a:avLst/>
          </a:prstGeom>
        </p:spPr>
      </p:pic>
      <p:pic>
        <p:nvPicPr>
          <p:cNvPr name="Picture 6" id="6"/>
          <p:cNvPicPr>
            <a:picLocks noChangeAspect="true"/>
          </p:cNvPicPr>
          <p:nvPr/>
        </p:nvPicPr>
        <p:blipFill>
          <a:blip r:embed="rId5"/>
          <a:stretch>
            <a:fillRect/>
          </a:stretch>
        </p:blipFill>
        <p:spPr>
          <a:xfrm rot="0">
            <a:off x="1427648" y="4657624"/>
            <a:ext cx="5775914" cy="4608535"/>
          </a:xfrm>
          <a:prstGeom prst="rect">
            <a:avLst/>
          </a:prstGeom>
        </p:spPr>
      </p:pic>
      <p:sp>
        <p:nvSpPr>
          <p:cNvPr name="Freeform 7" id="7"/>
          <p:cNvSpPr/>
          <p:nvPr/>
        </p:nvSpPr>
        <p:spPr>
          <a:xfrm flipH="true" flipV="false" rot="0">
            <a:off x="15182537" y="7473485"/>
            <a:ext cx="4412654" cy="4114800"/>
          </a:xfrm>
          <a:custGeom>
            <a:avLst/>
            <a:gdLst/>
            <a:ahLst/>
            <a:cxnLst/>
            <a:rect r="r" b="b" t="t" l="l"/>
            <a:pathLst>
              <a:path h="4114800" w="4412654">
                <a:moveTo>
                  <a:pt x="4412655" y="0"/>
                </a:moveTo>
                <a:lnTo>
                  <a:pt x="0" y="0"/>
                </a:lnTo>
                <a:lnTo>
                  <a:pt x="0" y="4114800"/>
                </a:lnTo>
                <a:lnTo>
                  <a:pt x="4412655" y="4114800"/>
                </a:lnTo>
                <a:lnTo>
                  <a:pt x="4412655"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8" id="8"/>
          <p:cNvSpPr txBox="true"/>
          <p:nvPr/>
        </p:nvSpPr>
        <p:spPr>
          <a:xfrm rot="0">
            <a:off x="1028700" y="1166732"/>
            <a:ext cx="5263686" cy="1079401"/>
          </a:xfrm>
          <a:prstGeom prst="rect">
            <a:avLst/>
          </a:prstGeom>
        </p:spPr>
        <p:txBody>
          <a:bodyPr anchor="t" rtlCol="false" tIns="0" lIns="0" bIns="0" rIns="0">
            <a:spAutoFit/>
          </a:bodyPr>
          <a:lstStyle/>
          <a:p>
            <a:pPr algn="l">
              <a:lnSpc>
                <a:spcPts val="8000"/>
              </a:lnSpc>
            </a:pPr>
            <a:r>
              <a:rPr lang="en-US" sz="8000">
                <a:solidFill>
                  <a:srgbClr val="FCEC43"/>
                </a:solidFill>
                <a:latin typeface="Bebas Neue Cyrillic"/>
                <a:ea typeface="Bebas Neue Cyrillic"/>
                <a:cs typeface="Bebas Neue Cyrillic"/>
                <a:sym typeface="Bebas Neue Cyrillic"/>
              </a:rPr>
              <a:t>RESULTADOS</a:t>
            </a:r>
          </a:p>
        </p:txBody>
      </p:sp>
      <p:sp>
        <p:nvSpPr>
          <p:cNvPr name="TextBox 9" id="9"/>
          <p:cNvSpPr txBox="true"/>
          <p:nvPr/>
        </p:nvSpPr>
        <p:spPr>
          <a:xfrm rot="0">
            <a:off x="12003485" y="4534545"/>
            <a:ext cx="3743722" cy="861136"/>
          </a:xfrm>
          <a:prstGeom prst="rect">
            <a:avLst/>
          </a:prstGeom>
        </p:spPr>
        <p:txBody>
          <a:bodyPr anchor="t" rtlCol="false" tIns="0" lIns="0" bIns="0" rIns="0">
            <a:spAutoFit/>
          </a:bodyPr>
          <a:lstStyle/>
          <a:p>
            <a:pPr algn="ctr">
              <a:lnSpc>
                <a:spcPts val="2312"/>
              </a:lnSpc>
            </a:pPr>
            <a:r>
              <a:rPr lang="en-US" sz="1651">
                <a:solidFill>
                  <a:srgbClr val="FCEC43"/>
                </a:solidFill>
                <a:latin typeface="Open Sans"/>
                <a:ea typeface="Open Sans"/>
                <a:cs typeface="Open Sans"/>
                <a:sym typeface="Open Sans"/>
              </a:rPr>
              <a:t>Congue eu consequat ac felis. Mauris augue neque gravida in fermentum et. </a:t>
            </a:r>
          </a:p>
        </p:txBody>
      </p:sp>
      <p:sp>
        <p:nvSpPr>
          <p:cNvPr name="TextBox 10" id="10"/>
          <p:cNvSpPr txBox="true"/>
          <p:nvPr/>
        </p:nvSpPr>
        <p:spPr>
          <a:xfrm rot="0">
            <a:off x="12003485" y="8360544"/>
            <a:ext cx="3743722" cy="572805"/>
          </a:xfrm>
          <a:prstGeom prst="rect">
            <a:avLst/>
          </a:prstGeom>
        </p:spPr>
        <p:txBody>
          <a:bodyPr anchor="t" rtlCol="false" tIns="0" lIns="0" bIns="0" rIns="0">
            <a:spAutoFit/>
          </a:bodyPr>
          <a:lstStyle/>
          <a:p>
            <a:pPr algn="ctr">
              <a:lnSpc>
                <a:spcPts val="2312"/>
              </a:lnSpc>
            </a:pPr>
            <a:r>
              <a:rPr lang="en-US" sz="1651">
                <a:solidFill>
                  <a:srgbClr val="FCEC43"/>
                </a:solidFill>
                <a:latin typeface="Open Sans"/>
                <a:ea typeface="Open Sans"/>
                <a:cs typeface="Open Sans"/>
                <a:sym typeface="Open Sans"/>
              </a:rPr>
              <a:t>Nullam vehicula ipsum a arcu cursus vitae congue mauris rhoncus.</a:t>
            </a:r>
          </a:p>
        </p:txBody>
      </p:sp>
      <p:sp>
        <p:nvSpPr>
          <p:cNvPr name="TextBox 11" id="11"/>
          <p:cNvSpPr txBox="true"/>
          <p:nvPr/>
        </p:nvSpPr>
        <p:spPr>
          <a:xfrm rot="0">
            <a:off x="12568154" y="7872496"/>
            <a:ext cx="2614383" cy="371942"/>
          </a:xfrm>
          <a:prstGeom prst="rect">
            <a:avLst/>
          </a:prstGeom>
        </p:spPr>
        <p:txBody>
          <a:bodyPr anchor="t" rtlCol="false" tIns="0" lIns="0" bIns="0" rIns="0">
            <a:spAutoFit/>
          </a:bodyPr>
          <a:lstStyle/>
          <a:p>
            <a:pPr algn="l">
              <a:lnSpc>
                <a:spcPts val="2753"/>
              </a:lnSpc>
            </a:pPr>
            <a:r>
              <a:rPr lang="en-US" sz="2753">
                <a:solidFill>
                  <a:srgbClr val="FCEC43"/>
                </a:solidFill>
                <a:latin typeface="Pier Sans Light Bold"/>
                <a:ea typeface="Pier Sans Light Bold"/>
                <a:cs typeface="Pier Sans Light Bold"/>
                <a:sym typeface="Pier Sans Light Bold"/>
              </a:rPr>
              <a:t>RESULTADO 2</a:t>
            </a:r>
          </a:p>
        </p:txBody>
      </p:sp>
      <p:sp>
        <p:nvSpPr>
          <p:cNvPr name="TextBox 12" id="12"/>
          <p:cNvSpPr txBox="true"/>
          <p:nvPr/>
        </p:nvSpPr>
        <p:spPr>
          <a:xfrm rot="0">
            <a:off x="1028700" y="2557899"/>
            <a:ext cx="9970377" cy="1470395"/>
          </a:xfrm>
          <a:prstGeom prst="rect">
            <a:avLst/>
          </a:prstGeom>
        </p:spPr>
        <p:txBody>
          <a:bodyPr anchor="t" rtlCol="false" tIns="0" lIns="0" bIns="0" rIns="0">
            <a:spAutoFit/>
          </a:bodyPr>
          <a:lstStyle/>
          <a:p>
            <a:pPr algn="l">
              <a:lnSpc>
                <a:spcPts val="2940"/>
              </a:lnSpc>
            </a:pPr>
            <a:r>
              <a:rPr lang="en-US" sz="2100">
                <a:solidFill>
                  <a:srgbClr val="FCEC43"/>
                </a:solidFill>
                <a:latin typeface="Open Sans"/>
                <a:ea typeface="Open Sans"/>
                <a:cs typeface="Open Sans"/>
                <a:sym typeface="Open Sans"/>
              </a:rPr>
              <a:t>Urna porttitor rhoncus dolor purus. Purus non enim praesent elementum facilisis leo vel fringilla est. Nulla pellentesque dignissim enim sit amet venenatis urna cursus. Aliquam eleifend mi in nulla. Sed vulputate odio ut enim blandit. Iaculis nunc sed augue lacus viverra vitae congue. </a:t>
            </a:r>
          </a:p>
        </p:txBody>
      </p:sp>
      <p:sp>
        <p:nvSpPr>
          <p:cNvPr name="TextBox 13" id="13"/>
          <p:cNvSpPr txBox="true"/>
          <p:nvPr/>
        </p:nvSpPr>
        <p:spPr>
          <a:xfrm rot="0">
            <a:off x="7483847" y="6865964"/>
            <a:ext cx="3515229" cy="1921047"/>
          </a:xfrm>
          <a:prstGeom prst="rect">
            <a:avLst/>
          </a:prstGeom>
        </p:spPr>
        <p:txBody>
          <a:bodyPr anchor="t" rtlCol="false" tIns="0" lIns="0" bIns="0" rIns="0">
            <a:spAutoFit/>
          </a:bodyPr>
          <a:lstStyle/>
          <a:p>
            <a:pPr algn="l" marL="345439" indent="-172720" lvl="1">
              <a:lnSpc>
                <a:spcPts val="2239"/>
              </a:lnSpc>
              <a:buAutoNum type="arabicPeriod" startAt="1"/>
            </a:pPr>
            <a:r>
              <a:rPr lang="en-US" sz="1599">
                <a:solidFill>
                  <a:srgbClr val="FCEC43"/>
                </a:solidFill>
                <a:latin typeface="Open Sans"/>
                <a:ea typeface="Open Sans"/>
                <a:cs typeface="Open Sans"/>
                <a:sym typeface="Open Sans"/>
              </a:rPr>
              <a:t>Purus in mollis nunc sed id semper risus in. </a:t>
            </a:r>
          </a:p>
          <a:p>
            <a:pPr algn="l" marL="345439" indent="-172720" lvl="1">
              <a:lnSpc>
                <a:spcPts val="2239"/>
              </a:lnSpc>
              <a:buAutoNum type="arabicPeriod" startAt="1"/>
            </a:pPr>
            <a:r>
              <a:rPr lang="en-US" sz="1599">
                <a:solidFill>
                  <a:srgbClr val="FCEC43"/>
                </a:solidFill>
                <a:latin typeface="Open Sans"/>
                <a:ea typeface="Open Sans"/>
                <a:cs typeface="Open Sans"/>
                <a:sym typeface="Open Sans"/>
              </a:rPr>
              <a:t>In cursus turpis massa tincidunt. </a:t>
            </a:r>
          </a:p>
          <a:p>
            <a:pPr algn="l" marL="345439" indent="-172720" lvl="1">
              <a:lnSpc>
                <a:spcPts val="2239"/>
              </a:lnSpc>
              <a:buAutoNum type="arabicPeriod" startAt="1"/>
            </a:pPr>
            <a:r>
              <a:rPr lang="en-US" sz="1599">
                <a:solidFill>
                  <a:srgbClr val="FCEC43"/>
                </a:solidFill>
                <a:latin typeface="Open Sans"/>
                <a:ea typeface="Open Sans"/>
                <a:cs typeface="Open Sans"/>
                <a:sym typeface="Open Sans"/>
              </a:rPr>
              <a:t>Risus nullam eget felis eget nunc lobortis mattis aliquam faucibus. </a:t>
            </a:r>
          </a:p>
          <a:p>
            <a:pPr algn="l" marL="345439" indent="-172720" lvl="1">
              <a:lnSpc>
                <a:spcPts val="2239"/>
              </a:lnSpc>
              <a:buAutoNum type="arabicPeriod" startAt="1"/>
            </a:pPr>
            <a:r>
              <a:rPr lang="en-US" sz="1599">
                <a:solidFill>
                  <a:srgbClr val="FCEC43"/>
                </a:solidFill>
                <a:latin typeface="Open Sans"/>
                <a:ea typeface="Open Sans"/>
                <a:cs typeface="Open Sans"/>
                <a:sym typeface="Open Sans"/>
              </a:rPr>
              <a:t>Netus et malesuada fames ac turpis.</a:t>
            </a:r>
          </a:p>
        </p:txBody>
      </p:sp>
      <p:grpSp>
        <p:nvGrpSpPr>
          <p:cNvPr name="Group 14" id="14"/>
          <p:cNvGrpSpPr/>
          <p:nvPr/>
        </p:nvGrpSpPr>
        <p:grpSpPr>
          <a:xfrm rot="0">
            <a:off x="6825837" y="19050"/>
            <a:ext cx="13568355" cy="1032586"/>
            <a:chOff x="0" y="0"/>
            <a:chExt cx="18091140" cy="1376782"/>
          </a:xfrm>
        </p:grpSpPr>
        <p:sp>
          <p:nvSpPr>
            <p:cNvPr name="Freeform 15" id="15"/>
            <p:cNvSpPr/>
            <p:nvPr/>
          </p:nvSpPr>
          <p:spPr>
            <a:xfrm flipH="false" flipV="false" rot="0">
              <a:off x="0" y="239791"/>
              <a:ext cx="7476290" cy="871756"/>
            </a:xfrm>
            <a:custGeom>
              <a:avLst/>
              <a:gdLst/>
              <a:ahLst/>
              <a:cxnLst/>
              <a:rect r="r" b="b" t="t" l="l"/>
              <a:pathLst>
                <a:path h="871756" w="7476290">
                  <a:moveTo>
                    <a:pt x="0" y="0"/>
                  </a:moveTo>
                  <a:lnTo>
                    <a:pt x="7476290" y="0"/>
                  </a:lnTo>
                  <a:lnTo>
                    <a:pt x="7476290" y="871755"/>
                  </a:lnTo>
                  <a:lnTo>
                    <a:pt x="0" y="871755"/>
                  </a:lnTo>
                  <a:lnTo>
                    <a:pt x="0" y="0"/>
                  </a:lnTo>
                  <a:close/>
                </a:path>
              </a:pathLst>
            </a:custGeom>
            <a:blipFill>
              <a:blip r:embed="rId8"/>
              <a:stretch>
                <a:fillRect l="0" t="0" r="0" b="0"/>
              </a:stretch>
            </a:blipFill>
          </p:spPr>
        </p:sp>
        <p:sp>
          <p:nvSpPr>
            <p:cNvPr name="Freeform 16" id="16"/>
            <p:cNvSpPr/>
            <p:nvPr/>
          </p:nvSpPr>
          <p:spPr>
            <a:xfrm flipH="false" flipV="false" rot="0">
              <a:off x="7658212" y="252491"/>
              <a:ext cx="1782200" cy="932685"/>
            </a:xfrm>
            <a:custGeom>
              <a:avLst/>
              <a:gdLst/>
              <a:ahLst/>
              <a:cxnLst/>
              <a:rect r="r" b="b" t="t" l="l"/>
              <a:pathLst>
                <a:path h="932685" w="1782200">
                  <a:moveTo>
                    <a:pt x="0" y="0"/>
                  </a:moveTo>
                  <a:lnTo>
                    <a:pt x="1782201" y="0"/>
                  </a:lnTo>
                  <a:lnTo>
                    <a:pt x="1782201" y="932685"/>
                  </a:lnTo>
                  <a:lnTo>
                    <a:pt x="0" y="932685"/>
                  </a:lnTo>
                  <a:lnTo>
                    <a:pt x="0" y="0"/>
                  </a:lnTo>
                  <a:close/>
                </a:path>
              </a:pathLst>
            </a:custGeom>
            <a:blipFill>
              <a:blip r:embed="rId9"/>
              <a:stretch>
                <a:fillRect l="0" t="0" r="0" b="0"/>
              </a:stretch>
            </a:blipFill>
          </p:spPr>
        </p:sp>
        <p:sp>
          <p:nvSpPr>
            <p:cNvPr name="Freeform 17" id="17"/>
            <p:cNvSpPr/>
            <p:nvPr/>
          </p:nvSpPr>
          <p:spPr>
            <a:xfrm flipH="false" flipV="false" rot="0">
              <a:off x="9828947" y="273109"/>
              <a:ext cx="2087803" cy="830565"/>
            </a:xfrm>
            <a:custGeom>
              <a:avLst/>
              <a:gdLst/>
              <a:ahLst/>
              <a:cxnLst/>
              <a:rect r="r" b="b" t="t" l="l"/>
              <a:pathLst>
                <a:path h="830565" w="2087803">
                  <a:moveTo>
                    <a:pt x="0" y="0"/>
                  </a:moveTo>
                  <a:lnTo>
                    <a:pt x="2087803" y="0"/>
                  </a:lnTo>
                  <a:lnTo>
                    <a:pt x="2087803" y="830564"/>
                  </a:lnTo>
                  <a:lnTo>
                    <a:pt x="0" y="830564"/>
                  </a:lnTo>
                  <a:lnTo>
                    <a:pt x="0" y="0"/>
                  </a:lnTo>
                  <a:close/>
                </a:path>
              </a:pathLst>
            </a:custGeom>
            <a:blipFill>
              <a:blip r:embed="rId10"/>
              <a:stretch>
                <a:fillRect l="0" t="0" r="0" b="0"/>
              </a:stretch>
            </a:blipFill>
          </p:spPr>
        </p:sp>
        <p:sp>
          <p:nvSpPr>
            <p:cNvPr name="Freeform 18" id="18"/>
            <p:cNvSpPr/>
            <p:nvPr/>
          </p:nvSpPr>
          <p:spPr>
            <a:xfrm flipH="false" flipV="false" rot="0">
              <a:off x="12297750" y="82179"/>
              <a:ext cx="1151465" cy="1212425"/>
            </a:xfrm>
            <a:custGeom>
              <a:avLst/>
              <a:gdLst/>
              <a:ahLst/>
              <a:cxnLst/>
              <a:rect r="r" b="b" t="t" l="l"/>
              <a:pathLst>
                <a:path h="1212425" w="1151465">
                  <a:moveTo>
                    <a:pt x="0" y="0"/>
                  </a:moveTo>
                  <a:lnTo>
                    <a:pt x="1151465" y="0"/>
                  </a:lnTo>
                  <a:lnTo>
                    <a:pt x="1151465" y="1212424"/>
                  </a:lnTo>
                  <a:lnTo>
                    <a:pt x="0" y="1212424"/>
                  </a:lnTo>
                  <a:lnTo>
                    <a:pt x="0" y="0"/>
                  </a:lnTo>
                  <a:close/>
                </a:path>
              </a:pathLst>
            </a:custGeom>
            <a:blipFill>
              <a:blip r:embed="rId11"/>
              <a:stretch>
                <a:fillRect l="0" t="0" r="0" b="0"/>
              </a:stretch>
            </a:blipFill>
          </p:spPr>
        </p:sp>
        <p:sp>
          <p:nvSpPr>
            <p:cNvPr name="Freeform 19" id="19"/>
            <p:cNvSpPr/>
            <p:nvPr/>
          </p:nvSpPr>
          <p:spPr>
            <a:xfrm flipH="false" flipV="false" rot="0">
              <a:off x="15696583" y="319323"/>
              <a:ext cx="2394557" cy="738136"/>
            </a:xfrm>
            <a:custGeom>
              <a:avLst/>
              <a:gdLst/>
              <a:ahLst/>
              <a:cxnLst/>
              <a:rect r="r" b="b" t="t" l="l"/>
              <a:pathLst>
                <a:path h="738136" w="2394557">
                  <a:moveTo>
                    <a:pt x="0" y="0"/>
                  </a:moveTo>
                  <a:lnTo>
                    <a:pt x="2394557" y="0"/>
                  </a:lnTo>
                  <a:lnTo>
                    <a:pt x="2394557" y="738136"/>
                  </a:lnTo>
                  <a:lnTo>
                    <a:pt x="0" y="738136"/>
                  </a:lnTo>
                  <a:lnTo>
                    <a:pt x="0" y="0"/>
                  </a:lnTo>
                  <a:close/>
                </a:path>
              </a:pathLst>
            </a:custGeom>
            <a:blipFill>
              <a:blip r:embed="rId12"/>
              <a:stretch>
                <a:fillRect l="0" t="0" r="0" b="0"/>
              </a:stretch>
            </a:blipFill>
          </p:spPr>
        </p:sp>
        <p:sp>
          <p:nvSpPr>
            <p:cNvPr name="Freeform 20" id="20"/>
            <p:cNvSpPr/>
            <p:nvPr/>
          </p:nvSpPr>
          <p:spPr>
            <a:xfrm flipH="false" flipV="false" rot="0">
              <a:off x="13892315" y="0"/>
              <a:ext cx="1372468" cy="1376782"/>
            </a:xfrm>
            <a:custGeom>
              <a:avLst/>
              <a:gdLst/>
              <a:ahLst/>
              <a:cxnLst/>
              <a:rect r="r" b="b" t="t" l="l"/>
              <a:pathLst>
                <a:path h="1376782" w="1372468">
                  <a:moveTo>
                    <a:pt x="0" y="0"/>
                  </a:moveTo>
                  <a:lnTo>
                    <a:pt x="1372468" y="0"/>
                  </a:lnTo>
                  <a:lnTo>
                    <a:pt x="1372468" y="1376782"/>
                  </a:lnTo>
                  <a:lnTo>
                    <a:pt x="0" y="1376782"/>
                  </a:lnTo>
                  <a:lnTo>
                    <a:pt x="0" y="0"/>
                  </a:lnTo>
                  <a:close/>
                </a:path>
              </a:pathLst>
            </a:custGeom>
            <a:blipFill>
              <a:blip r:embed="rId13"/>
              <a:stretch>
                <a:fillRect l="0" t="0" r="0" b="0"/>
              </a:stretch>
            </a:blipFill>
          </p:spPr>
        </p:sp>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59" r="0" b="-9259"/>
            </a:stretch>
          </a:blipFill>
        </p:spPr>
      </p:sp>
      <p:grpSp>
        <p:nvGrpSpPr>
          <p:cNvPr name="Group 3" id="3"/>
          <p:cNvGrpSpPr/>
          <p:nvPr/>
        </p:nvGrpSpPr>
        <p:grpSpPr>
          <a:xfrm rot="0">
            <a:off x="10089528" y="1616449"/>
            <a:ext cx="7169772" cy="7054102"/>
            <a:chOff x="0" y="0"/>
            <a:chExt cx="5116830" cy="5034280"/>
          </a:xfrm>
        </p:grpSpPr>
        <p:sp>
          <p:nvSpPr>
            <p:cNvPr name="Freeform 4" id="4"/>
            <p:cNvSpPr/>
            <p:nvPr/>
          </p:nvSpPr>
          <p:spPr>
            <a:xfrm flipH="false" flipV="false" rot="0">
              <a:off x="0" y="0"/>
              <a:ext cx="5118100" cy="5034280"/>
            </a:xfrm>
            <a:custGeom>
              <a:avLst/>
              <a:gdLst/>
              <a:ahLst/>
              <a:cxnLst/>
              <a:rect r="r" b="b" t="t" l="l"/>
              <a:pathLst>
                <a:path h="5034280" w="5118100">
                  <a:moveTo>
                    <a:pt x="5118100" y="2938780"/>
                  </a:moveTo>
                  <a:lnTo>
                    <a:pt x="5118100" y="4730750"/>
                  </a:lnTo>
                  <a:cubicBezTo>
                    <a:pt x="5116830" y="4898390"/>
                    <a:pt x="4980940" y="5034280"/>
                    <a:pt x="4813300" y="5034280"/>
                  </a:cubicBezTo>
                  <a:lnTo>
                    <a:pt x="1699260" y="5034280"/>
                  </a:lnTo>
                  <a:cubicBezTo>
                    <a:pt x="1531620" y="5034280"/>
                    <a:pt x="1395730" y="4898390"/>
                    <a:pt x="1395730" y="4730750"/>
                  </a:cubicBezTo>
                  <a:lnTo>
                    <a:pt x="1395730" y="2966720"/>
                  </a:lnTo>
                  <a:cubicBezTo>
                    <a:pt x="1395730" y="2964180"/>
                    <a:pt x="1395730" y="2962910"/>
                    <a:pt x="1395730" y="2960370"/>
                  </a:cubicBezTo>
                  <a:cubicBezTo>
                    <a:pt x="1398270" y="2792730"/>
                    <a:pt x="1536700" y="2659380"/>
                    <a:pt x="1704340" y="2661920"/>
                  </a:cubicBezTo>
                  <a:lnTo>
                    <a:pt x="2256790" y="2669540"/>
                  </a:lnTo>
                  <a:cubicBezTo>
                    <a:pt x="2423160" y="2672080"/>
                    <a:pt x="2555240" y="2806700"/>
                    <a:pt x="2556510" y="2973070"/>
                  </a:cubicBezTo>
                  <a:lnTo>
                    <a:pt x="2556510" y="3613150"/>
                  </a:lnTo>
                  <a:cubicBezTo>
                    <a:pt x="2556510" y="3782060"/>
                    <a:pt x="2692400" y="3917950"/>
                    <a:pt x="2861310" y="3917950"/>
                  </a:cubicBezTo>
                  <a:lnTo>
                    <a:pt x="3642360" y="3917950"/>
                  </a:lnTo>
                  <a:cubicBezTo>
                    <a:pt x="3811270" y="3917950"/>
                    <a:pt x="3947160" y="3782060"/>
                    <a:pt x="3947160" y="3613150"/>
                  </a:cubicBezTo>
                  <a:lnTo>
                    <a:pt x="3947160" y="2938780"/>
                  </a:lnTo>
                  <a:cubicBezTo>
                    <a:pt x="3947160" y="2771140"/>
                    <a:pt x="4083050" y="2635250"/>
                    <a:pt x="4250690" y="2635250"/>
                  </a:cubicBezTo>
                  <a:lnTo>
                    <a:pt x="4813300" y="2635250"/>
                  </a:lnTo>
                  <a:cubicBezTo>
                    <a:pt x="4980940" y="2635250"/>
                    <a:pt x="5116830" y="2771140"/>
                    <a:pt x="5118100" y="2938780"/>
                  </a:cubicBezTo>
                  <a:close/>
                  <a:moveTo>
                    <a:pt x="1757680" y="1167130"/>
                  </a:moveTo>
                  <a:lnTo>
                    <a:pt x="4740910" y="1167130"/>
                  </a:lnTo>
                  <a:cubicBezTo>
                    <a:pt x="4947920" y="1167130"/>
                    <a:pt x="5116830" y="998220"/>
                    <a:pt x="5116830" y="791210"/>
                  </a:cubicBezTo>
                  <a:lnTo>
                    <a:pt x="5116830" y="375920"/>
                  </a:lnTo>
                  <a:cubicBezTo>
                    <a:pt x="5116830" y="168910"/>
                    <a:pt x="4947920" y="0"/>
                    <a:pt x="4740910" y="0"/>
                  </a:cubicBezTo>
                  <a:lnTo>
                    <a:pt x="1757680" y="0"/>
                  </a:lnTo>
                  <a:cubicBezTo>
                    <a:pt x="1550670" y="0"/>
                    <a:pt x="1381760" y="168910"/>
                    <a:pt x="1381760" y="375920"/>
                  </a:cubicBezTo>
                  <a:lnTo>
                    <a:pt x="1381760" y="791210"/>
                  </a:lnTo>
                  <a:cubicBezTo>
                    <a:pt x="1381760" y="998220"/>
                    <a:pt x="1550670" y="1167130"/>
                    <a:pt x="1757680" y="1167130"/>
                  </a:cubicBezTo>
                  <a:close/>
                  <a:moveTo>
                    <a:pt x="4861560" y="1268730"/>
                  </a:moveTo>
                  <a:lnTo>
                    <a:pt x="1685290" y="1268730"/>
                  </a:lnTo>
                  <a:cubicBezTo>
                    <a:pt x="1651000" y="1268730"/>
                    <a:pt x="1617980" y="1264920"/>
                    <a:pt x="1584960" y="1254760"/>
                  </a:cubicBezTo>
                  <a:cubicBezTo>
                    <a:pt x="1393190" y="1196340"/>
                    <a:pt x="1282700" y="1036320"/>
                    <a:pt x="1282700" y="805180"/>
                  </a:cubicBezTo>
                  <a:cubicBezTo>
                    <a:pt x="1282700" y="681990"/>
                    <a:pt x="1285240" y="558800"/>
                    <a:pt x="1281430" y="436880"/>
                  </a:cubicBezTo>
                  <a:lnTo>
                    <a:pt x="1281430" y="256540"/>
                  </a:lnTo>
                  <a:cubicBezTo>
                    <a:pt x="1281430" y="115570"/>
                    <a:pt x="1167130" y="1270"/>
                    <a:pt x="1026160" y="0"/>
                  </a:cubicBezTo>
                  <a:lnTo>
                    <a:pt x="256540" y="0"/>
                  </a:lnTo>
                  <a:cubicBezTo>
                    <a:pt x="115570" y="1270"/>
                    <a:pt x="1270" y="115570"/>
                    <a:pt x="0" y="256540"/>
                  </a:cubicBezTo>
                  <a:lnTo>
                    <a:pt x="0" y="4779010"/>
                  </a:lnTo>
                  <a:cubicBezTo>
                    <a:pt x="1270" y="4919980"/>
                    <a:pt x="115570" y="5034280"/>
                    <a:pt x="256540" y="5034280"/>
                  </a:cubicBezTo>
                  <a:lnTo>
                    <a:pt x="1026160" y="5034280"/>
                  </a:lnTo>
                  <a:cubicBezTo>
                    <a:pt x="1167130" y="5034280"/>
                    <a:pt x="1281430" y="4919980"/>
                    <a:pt x="1281430" y="4779010"/>
                  </a:cubicBezTo>
                  <a:lnTo>
                    <a:pt x="1281430" y="4592320"/>
                  </a:lnTo>
                  <a:cubicBezTo>
                    <a:pt x="1282700" y="4582160"/>
                    <a:pt x="1282700" y="4573270"/>
                    <a:pt x="1282700" y="4563110"/>
                  </a:cubicBezTo>
                  <a:lnTo>
                    <a:pt x="1282700" y="3007360"/>
                  </a:lnTo>
                  <a:cubicBezTo>
                    <a:pt x="1283970" y="2749550"/>
                    <a:pt x="1470660" y="2561590"/>
                    <a:pt x="1727200" y="2560320"/>
                  </a:cubicBezTo>
                  <a:lnTo>
                    <a:pt x="1850390" y="2560320"/>
                  </a:lnTo>
                  <a:lnTo>
                    <a:pt x="2336800" y="2559050"/>
                  </a:lnTo>
                  <a:cubicBezTo>
                    <a:pt x="2336800" y="2559050"/>
                    <a:pt x="2336800" y="2559050"/>
                    <a:pt x="2338070" y="2559050"/>
                  </a:cubicBezTo>
                  <a:lnTo>
                    <a:pt x="2368550" y="2559050"/>
                  </a:lnTo>
                  <a:cubicBezTo>
                    <a:pt x="2451100" y="2564130"/>
                    <a:pt x="2663190" y="2617470"/>
                    <a:pt x="2663190" y="3023870"/>
                  </a:cubicBezTo>
                  <a:lnTo>
                    <a:pt x="2663190" y="3573780"/>
                  </a:lnTo>
                  <a:cubicBezTo>
                    <a:pt x="2663190" y="3717290"/>
                    <a:pt x="2780030" y="3834130"/>
                    <a:pt x="2923540" y="3834130"/>
                  </a:cubicBezTo>
                  <a:lnTo>
                    <a:pt x="3585210" y="3834130"/>
                  </a:lnTo>
                  <a:cubicBezTo>
                    <a:pt x="3728720" y="3834130"/>
                    <a:pt x="3845560" y="3717290"/>
                    <a:pt x="3845560" y="3573780"/>
                  </a:cubicBezTo>
                  <a:lnTo>
                    <a:pt x="3845560" y="2874010"/>
                  </a:lnTo>
                  <a:cubicBezTo>
                    <a:pt x="3903980" y="2527300"/>
                    <a:pt x="4161790" y="2559050"/>
                    <a:pt x="4161790" y="2559050"/>
                  </a:cubicBezTo>
                  <a:lnTo>
                    <a:pt x="4160520" y="2553970"/>
                  </a:lnTo>
                  <a:lnTo>
                    <a:pt x="4860290" y="2551430"/>
                  </a:lnTo>
                  <a:cubicBezTo>
                    <a:pt x="5002530" y="2551430"/>
                    <a:pt x="5116830" y="2437130"/>
                    <a:pt x="5116830" y="2294890"/>
                  </a:cubicBezTo>
                  <a:lnTo>
                    <a:pt x="5116830" y="1524000"/>
                  </a:lnTo>
                  <a:cubicBezTo>
                    <a:pt x="5116830" y="1383030"/>
                    <a:pt x="5002530" y="1268730"/>
                    <a:pt x="4861560" y="1268730"/>
                  </a:cubicBezTo>
                  <a:close/>
                </a:path>
              </a:pathLst>
            </a:custGeom>
            <a:blipFill>
              <a:blip r:embed="rId3"/>
              <a:stretch>
                <a:fillRect l="-23748" t="0" r="-23748" b="0"/>
              </a:stretch>
            </a:blipFill>
          </p:spPr>
        </p:sp>
      </p:grpSp>
      <p:sp>
        <p:nvSpPr>
          <p:cNvPr name="TextBox 5" id="5"/>
          <p:cNvSpPr txBox="true"/>
          <p:nvPr/>
        </p:nvSpPr>
        <p:spPr>
          <a:xfrm rot="0">
            <a:off x="1028700" y="3089321"/>
            <a:ext cx="8115300" cy="4070258"/>
          </a:xfrm>
          <a:prstGeom prst="rect">
            <a:avLst/>
          </a:prstGeom>
        </p:spPr>
        <p:txBody>
          <a:bodyPr anchor="t" rtlCol="false" tIns="0" lIns="0" bIns="0" rIns="0">
            <a:spAutoFit/>
          </a:bodyPr>
          <a:lstStyle/>
          <a:p>
            <a:pPr algn="l">
              <a:lnSpc>
                <a:spcPts val="2940"/>
              </a:lnSpc>
            </a:pPr>
            <a:r>
              <a:rPr lang="en-US" sz="2100">
                <a:solidFill>
                  <a:srgbClr val="FCEC43"/>
                </a:solidFill>
                <a:latin typeface="Open Sans"/>
                <a:ea typeface="Open Sans"/>
                <a:cs typeface="Open Sans"/>
                <a:sym typeface="Open Sans"/>
              </a:rPr>
              <a:t>Lorem ipsum dolor sit amet, consectetur adipiscing elit, sed do eiusmod tempor incididunt ut labore et dolore magna aliqua. Tristique risus nec feugiat in fermentum posuere urna. Venenatis urna cursus eget nunc scelerisque. Nibh tortor id aliquet lectus proin nibh nisl condimentum id. Volutpat diam ut venenatis tellus in metus vulputate. Nunc vel risus commodo viverra maecenas accumsan. Sit amet massa vitae tortor condimentum lacinia quis vel. Amet risus nullam eget felis eget nunc lobortis mattis. Ut tellus elementum sagittis vitae et leo duis ut diam. Augue interdum velit euismod in pellentesque massa placerat.</a:t>
            </a:r>
          </a:p>
          <a:p>
            <a:pPr algn="l">
              <a:lnSpc>
                <a:spcPts val="2940"/>
              </a:lnSpc>
            </a:pPr>
          </a:p>
        </p:txBody>
      </p:sp>
      <p:sp>
        <p:nvSpPr>
          <p:cNvPr name="Freeform 6" id="6"/>
          <p:cNvSpPr/>
          <p:nvPr/>
        </p:nvSpPr>
        <p:spPr>
          <a:xfrm flipH="true" flipV="false" rot="0">
            <a:off x="0" y="6715971"/>
            <a:ext cx="4170545" cy="3571029"/>
          </a:xfrm>
          <a:custGeom>
            <a:avLst/>
            <a:gdLst/>
            <a:ahLst/>
            <a:cxnLst/>
            <a:rect r="r" b="b" t="t" l="l"/>
            <a:pathLst>
              <a:path h="3571029" w="4170545">
                <a:moveTo>
                  <a:pt x="4170545" y="0"/>
                </a:moveTo>
                <a:lnTo>
                  <a:pt x="0" y="0"/>
                </a:lnTo>
                <a:lnTo>
                  <a:pt x="0" y="3571029"/>
                </a:lnTo>
                <a:lnTo>
                  <a:pt x="4170545" y="3571029"/>
                </a:lnTo>
                <a:lnTo>
                  <a:pt x="4170545"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7" id="7"/>
          <p:cNvSpPr txBox="true"/>
          <p:nvPr/>
        </p:nvSpPr>
        <p:spPr>
          <a:xfrm rot="0">
            <a:off x="1028700" y="1166732"/>
            <a:ext cx="5263686" cy="1079401"/>
          </a:xfrm>
          <a:prstGeom prst="rect">
            <a:avLst/>
          </a:prstGeom>
        </p:spPr>
        <p:txBody>
          <a:bodyPr anchor="t" rtlCol="false" tIns="0" lIns="0" bIns="0" rIns="0">
            <a:spAutoFit/>
          </a:bodyPr>
          <a:lstStyle/>
          <a:p>
            <a:pPr algn="l">
              <a:lnSpc>
                <a:spcPts val="8000"/>
              </a:lnSpc>
            </a:pPr>
            <a:r>
              <a:rPr lang="en-US" sz="8000">
                <a:solidFill>
                  <a:srgbClr val="FCEC43"/>
                </a:solidFill>
                <a:latin typeface="Bebas Neue Cyrillic"/>
                <a:ea typeface="Bebas Neue Cyrillic"/>
                <a:cs typeface="Bebas Neue Cyrillic"/>
                <a:sym typeface="Bebas Neue Cyrillic"/>
              </a:rPr>
              <a:t>CONCLUSIONES</a:t>
            </a:r>
          </a:p>
        </p:txBody>
      </p:sp>
      <p:grpSp>
        <p:nvGrpSpPr>
          <p:cNvPr name="Group 8" id="8"/>
          <p:cNvGrpSpPr/>
          <p:nvPr/>
        </p:nvGrpSpPr>
        <p:grpSpPr>
          <a:xfrm rot="0">
            <a:off x="6825837" y="19050"/>
            <a:ext cx="13568355" cy="1032586"/>
            <a:chOff x="0" y="0"/>
            <a:chExt cx="18091140" cy="1376782"/>
          </a:xfrm>
        </p:grpSpPr>
        <p:sp>
          <p:nvSpPr>
            <p:cNvPr name="Freeform 9" id="9"/>
            <p:cNvSpPr/>
            <p:nvPr/>
          </p:nvSpPr>
          <p:spPr>
            <a:xfrm flipH="false" flipV="false" rot="0">
              <a:off x="0" y="239791"/>
              <a:ext cx="7476290" cy="871756"/>
            </a:xfrm>
            <a:custGeom>
              <a:avLst/>
              <a:gdLst/>
              <a:ahLst/>
              <a:cxnLst/>
              <a:rect r="r" b="b" t="t" l="l"/>
              <a:pathLst>
                <a:path h="871756" w="7476290">
                  <a:moveTo>
                    <a:pt x="0" y="0"/>
                  </a:moveTo>
                  <a:lnTo>
                    <a:pt x="7476290" y="0"/>
                  </a:lnTo>
                  <a:lnTo>
                    <a:pt x="7476290" y="871755"/>
                  </a:lnTo>
                  <a:lnTo>
                    <a:pt x="0" y="871755"/>
                  </a:lnTo>
                  <a:lnTo>
                    <a:pt x="0" y="0"/>
                  </a:lnTo>
                  <a:close/>
                </a:path>
              </a:pathLst>
            </a:custGeom>
            <a:blipFill>
              <a:blip r:embed="rId6"/>
              <a:stretch>
                <a:fillRect l="0" t="0" r="0" b="0"/>
              </a:stretch>
            </a:blipFill>
          </p:spPr>
        </p:sp>
        <p:sp>
          <p:nvSpPr>
            <p:cNvPr name="Freeform 10" id="10"/>
            <p:cNvSpPr/>
            <p:nvPr/>
          </p:nvSpPr>
          <p:spPr>
            <a:xfrm flipH="false" flipV="false" rot="0">
              <a:off x="7658212" y="252491"/>
              <a:ext cx="1782200" cy="932685"/>
            </a:xfrm>
            <a:custGeom>
              <a:avLst/>
              <a:gdLst/>
              <a:ahLst/>
              <a:cxnLst/>
              <a:rect r="r" b="b" t="t" l="l"/>
              <a:pathLst>
                <a:path h="932685" w="1782200">
                  <a:moveTo>
                    <a:pt x="0" y="0"/>
                  </a:moveTo>
                  <a:lnTo>
                    <a:pt x="1782201" y="0"/>
                  </a:lnTo>
                  <a:lnTo>
                    <a:pt x="1782201" y="932685"/>
                  </a:lnTo>
                  <a:lnTo>
                    <a:pt x="0" y="932685"/>
                  </a:lnTo>
                  <a:lnTo>
                    <a:pt x="0" y="0"/>
                  </a:lnTo>
                  <a:close/>
                </a:path>
              </a:pathLst>
            </a:custGeom>
            <a:blipFill>
              <a:blip r:embed="rId7"/>
              <a:stretch>
                <a:fillRect l="0" t="0" r="0" b="0"/>
              </a:stretch>
            </a:blipFill>
          </p:spPr>
        </p:sp>
        <p:sp>
          <p:nvSpPr>
            <p:cNvPr name="Freeform 11" id="11"/>
            <p:cNvSpPr/>
            <p:nvPr/>
          </p:nvSpPr>
          <p:spPr>
            <a:xfrm flipH="false" flipV="false" rot="0">
              <a:off x="9828947" y="273109"/>
              <a:ext cx="2087803" cy="830565"/>
            </a:xfrm>
            <a:custGeom>
              <a:avLst/>
              <a:gdLst/>
              <a:ahLst/>
              <a:cxnLst/>
              <a:rect r="r" b="b" t="t" l="l"/>
              <a:pathLst>
                <a:path h="830565" w="2087803">
                  <a:moveTo>
                    <a:pt x="0" y="0"/>
                  </a:moveTo>
                  <a:lnTo>
                    <a:pt x="2087803" y="0"/>
                  </a:lnTo>
                  <a:lnTo>
                    <a:pt x="2087803" y="830564"/>
                  </a:lnTo>
                  <a:lnTo>
                    <a:pt x="0" y="830564"/>
                  </a:lnTo>
                  <a:lnTo>
                    <a:pt x="0" y="0"/>
                  </a:lnTo>
                  <a:close/>
                </a:path>
              </a:pathLst>
            </a:custGeom>
            <a:blipFill>
              <a:blip r:embed="rId8"/>
              <a:stretch>
                <a:fillRect l="0" t="0" r="0" b="0"/>
              </a:stretch>
            </a:blipFill>
          </p:spPr>
        </p:sp>
        <p:sp>
          <p:nvSpPr>
            <p:cNvPr name="Freeform 12" id="12"/>
            <p:cNvSpPr/>
            <p:nvPr/>
          </p:nvSpPr>
          <p:spPr>
            <a:xfrm flipH="false" flipV="false" rot="0">
              <a:off x="12297750" y="82179"/>
              <a:ext cx="1151465" cy="1212425"/>
            </a:xfrm>
            <a:custGeom>
              <a:avLst/>
              <a:gdLst/>
              <a:ahLst/>
              <a:cxnLst/>
              <a:rect r="r" b="b" t="t" l="l"/>
              <a:pathLst>
                <a:path h="1212425" w="1151465">
                  <a:moveTo>
                    <a:pt x="0" y="0"/>
                  </a:moveTo>
                  <a:lnTo>
                    <a:pt x="1151465" y="0"/>
                  </a:lnTo>
                  <a:lnTo>
                    <a:pt x="1151465" y="1212424"/>
                  </a:lnTo>
                  <a:lnTo>
                    <a:pt x="0" y="1212424"/>
                  </a:lnTo>
                  <a:lnTo>
                    <a:pt x="0" y="0"/>
                  </a:lnTo>
                  <a:close/>
                </a:path>
              </a:pathLst>
            </a:custGeom>
            <a:blipFill>
              <a:blip r:embed="rId9"/>
              <a:stretch>
                <a:fillRect l="0" t="0" r="0" b="0"/>
              </a:stretch>
            </a:blipFill>
          </p:spPr>
        </p:sp>
        <p:sp>
          <p:nvSpPr>
            <p:cNvPr name="Freeform 13" id="13"/>
            <p:cNvSpPr/>
            <p:nvPr/>
          </p:nvSpPr>
          <p:spPr>
            <a:xfrm flipH="false" flipV="false" rot="0">
              <a:off x="15696583" y="319323"/>
              <a:ext cx="2394557" cy="738136"/>
            </a:xfrm>
            <a:custGeom>
              <a:avLst/>
              <a:gdLst/>
              <a:ahLst/>
              <a:cxnLst/>
              <a:rect r="r" b="b" t="t" l="l"/>
              <a:pathLst>
                <a:path h="738136" w="2394557">
                  <a:moveTo>
                    <a:pt x="0" y="0"/>
                  </a:moveTo>
                  <a:lnTo>
                    <a:pt x="2394557" y="0"/>
                  </a:lnTo>
                  <a:lnTo>
                    <a:pt x="2394557" y="738136"/>
                  </a:lnTo>
                  <a:lnTo>
                    <a:pt x="0" y="738136"/>
                  </a:lnTo>
                  <a:lnTo>
                    <a:pt x="0" y="0"/>
                  </a:lnTo>
                  <a:close/>
                </a:path>
              </a:pathLst>
            </a:custGeom>
            <a:blipFill>
              <a:blip r:embed="rId10"/>
              <a:stretch>
                <a:fillRect l="0" t="0" r="0" b="0"/>
              </a:stretch>
            </a:blipFill>
          </p:spPr>
        </p:sp>
        <p:sp>
          <p:nvSpPr>
            <p:cNvPr name="Freeform 14" id="14"/>
            <p:cNvSpPr/>
            <p:nvPr/>
          </p:nvSpPr>
          <p:spPr>
            <a:xfrm flipH="false" flipV="false" rot="0">
              <a:off x="13892315" y="0"/>
              <a:ext cx="1372468" cy="1376782"/>
            </a:xfrm>
            <a:custGeom>
              <a:avLst/>
              <a:gdLst/>
              <a:ahLst/>
              <a:cxnLst/>
              <a:rect r="r" b="b" t="t" l="l"/>
              <a:pathLst>
                <a:path h="1376782" w="1372468">
                  <a:moveTo>
                    <a:pt x="0" y="0"/>
                  </a:moveTo>
                  <a:lnTo>
                    <a:pt x="1372468" y="0"/>
                  </a:lnTo>
                  <a:lnTo>
                    <a:pt x="1372468" y="1376782"/>
                  </a:lnTo>
                  <a:lnTo>
                    <a:pt x="0" y="1376782"/>
                  </a:lnTo>
                  <a:lnTo>
                    <a:pt x="0" y="0"/>
                  </a:lnTo>
                  <a:close/>
                </a:path>
              </a:pathLst>
            </a:custGeom>
            <a:blipFill>
              <a:blip r:embed="rId11"/>
              <a:stretch>
                <a:fillRect l="0" t="0" r="0" b="0"/>
              </a:stretch>
            </a:blipFill>
          </p:spPr>
        </p:sp>
      </p:gr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59" r="0" b="-9259"/>
            </a:stretch>
          </a:blipFill>
        </p:spPr>
      </p:sp>
      <p:grpSp>
        <p:nvGrpSpPr>
          <p:cNvPr name="Group 3" id="3"/>
          <p:cNvGrpSpPr/>
          <p:nvPr/>
        </p:nvGrpSpPr>
        <p:grpSpPr>
          <a:xfrm rot="0">
            <a:off x="12016011" y="2241451"/>
            <a:ext cx="5021249" cy="6727304"/>
            <a:chOff x="0" y="0"/>
            <a:chExt cx="3816350" cy="5113020"/>
          </a:xfrm>
        </p:grpSpPr>
        <p:sp>
          <p:nvSpPr>
            <p:cNvPr name="Freeform 4" id="4"/>
            <p:cNvSpPr/>
            <p:nvPr/>
          </p:nvSpPr>
          <p:spPr>
            <a:xfrm flipH="false" flipV="false" rot="0">
              <a:off x="-22860" y="-5080"/>
              <a:ext cx="3850640" cy="5156200"/>
            </a:xfrm>
            <a:custGeom>
              <a:avLst/>
              <a:gdLst/>
              <a:ahLst/>
              <a:cxnLst/>
              <a:rect r="r" b="b" t="t" l="l"/>
              <a:pathLst>
                <a:path h="5156200" w="3850640">
                  <a:moveTo>
                    <a:pt x="1311910" y="2552700"/>
                  </a:moveTo>
                  <a:cubicBezTo>
                    <a:pt x="1311910" y="2346960"/>
                    <a:pt x="1313180" y="2141220"/>
                    <a:pt x="1311910" y="1935480"/>
                  </a:cubicBezTo>
                  <a:cubicBezTo>
                    <a:pt x="1310640" y="1535430"/>
                    <a:pt x="1031240" y="1253490"/>
                    <a:pt x="631190" y="1243330"/>
                  </a:cubicBezTo>
                  <a:cubicBezTo>
                    <a:pt x="289560" y="1225550"/>
                    <a:pt x="26670" y="934720"/>
                    <a:pt x="44450" y="591820"/>
                  </a:cubicBezTo>
                  <a:cubicBezTo>
                    <a:pt x="60960" y="271780"/>
                    <a:pt x="320040" y="16510"/>
                    <a:pt x="640080" y="5080"/>
                  </a:cubicBezTo>
                  <a:cubicBezTo>
                    <a:pt x="976630" y="2540"/>
                    <a:pt x="1250950" y="273050"/>
                    <a:pt x="1259840" y="613410"/>
                  </a:cubicBezTo>
                  <a:cubicBezTo>
                    <a:pt x="1268730" y="1009650"/>
                    <a:pt x="1541780" y="1283970"/>
                    <a:pt x="1938020" y="1296670"/>
                  </a:cubicBezTo>
                  <a:cubicBezTo>
                    <a:pt x="2288540" y="1308100"/>
                    <a:pt x="2547620" y="1573530"/>
                    <a:pt x="2548890" y="1925320"/>
                  </a:cubicBezTo>
                  <a:cubicBezTo>
                    <a:pt x="2550160" y="2340610"/>
                    <a:pt x="2548890" y="2757170"/>
                    <a:pt x="2548890" y="3172460"/>
                  </a:cubicBezTo>
                  <a:cubicBezTo>
                    <a:pt x="2548890" y="3587750"/>
                    <a:pt x="2824480" y="3867150"/>
                    <a:pt x="3235960" y="3881120"/>
                  </a:cubicBezTo>
                  <a:cubicBezTo>
                    <a:pt x="3577590" y="3884930"/>
                    <a:pt x="3850640" y="4165600"/>
                    <a:pt x="3846830" y="4507230"/>
                  </a:cubicBezTo>
                  <a:cubicBezTo>
                    <a:pt x="3843020" y="4848860"/>
                    <a:pt x="3562350" y="5121910"/>
                    <a:pt x="3220720" y="5118100"/>
                  </a:cubicBezTo>
                  <a:cubicBezTo>
                    <a:pt x="2884170" y="5118100"/>
                    <a:pt x="2612390" y="4847590"/>
                    <a:pt x="2603500" y="4505960"/>
                  </a:cubicBezTo>
                  <a:cubicBezTo>
                    <a:pt x="2594610" y="4116070"/>
                    <a:pt x="2315210" y="3835400"/>
                    <a:pt x="1927860" y="3825240"/>
                  </a:cubicBezTo>
                  <a:cubicBezTo>
                    <a:pt x="1577340" y="3817620"/>
                    <a:pt x="1315720" y="3552190"/>
                    <a:pt x="1313180" y="3200400"/>
                  </a:cubicBezTo>
                  <a:cubicBezTo>
                    <a:pt x="1310640" y="2984500"/>
                    <a:pt x="1313180" y="2768600"/>
                    <a:pt x="1311910" y="2552700"/>
                  </a:cubicBezTo>
                  <a:close/>
                  <a:moveTo>
                    <a:pt x="3840480" y="1916430"/>
                  </a:moveTo>
                  <a:lnTo>
                    <a:pt x="3840480" y="3187700"/>
                  </a:lnTo>
                  <a:cubicBezTo>
                    <a:pt x="3839210" y="3549650"/>
                    <a:pt x="3571240" y="3826510"/>
                    <a:pt x="3220720" y="3825240"/>
                  </a:cubicBezTo>
                  <a:cubicBezTo>
                    <a:pt x="2870200" y="3823970"/>
                    <a:pt x="2604770" y="3549650"/>
                    <a:pt x="2603500" y="3191510"/>
                  </a:cubicBezTo>
                  <a:cubicBezTo>
                    <a:pt x="2603500" y="2335530"/>
                    <a:pt x="2603500" y="1479550"/>
                    <a:pt x="2604770" y="624840"/>
                  </a:cubicBezTo>
                  <a:cubicBezTo>
                    <a:pt x="2602230" y="284480"/>
                    <a:pt x="2876550" y="5080"/>
                    <a:pt x="3216910" y="2540"/>
                  </a:cubicBezTo>
                  <a:cubicBezTo>
                    <a:pt x="3522980" y="0"/>
                    <a:pt x="3783330" y="220980"/>
                    <a:pt x="3831590" y="523240"/>
                  </a:cubicBezTo>
                  <a:cubicBezTo>
                    <a:pt x="3837940" y="563880"/>
                    <a:pt x="3840480" y="605790"/>
                    <a:pt x="3839210" y="646430"/>
                  </a:cubicBezTo>
                  <a:cubicBezTo>
                    <a:pt x="3840480" y="1070610"/>
                    <a:pt x="3841750" y="1493520"/>
                    <a:pt x="3840480" y="1916430"/>
                  </a:cubicBezTo>
                  <a:close/>
                  <a:moveTo>
                    <a:pt x="643890" y="2585720"/>
                  </a:moveTo>
                  <a:cubicBezTo>
                    <a:pt x="982980" y="2589530"/>
                    <a:pt x="1252220" y="2860040"/>
                    <a:pt x="1259840" y="3206750"/>
                  </a:cubicBezTo>
                  <a:cubicBezTo>
                    <a:pt x="1266190" y="3517900"/>
                    <a:pt x="1456690" y="3771900"/>
                    <a:pt x="1752600" y="3854450"/>
                  </a:cubicBezTo>
                  <a:cubicBezTo>
                    <a:pt x="1816100" y="3870960"/>
                    <a:pt x="1880870" y="3878580"/>
                    <a:pt x="1946910" y="3879850"/>
                  </a:cubicBezTo>
                  <a:cubicBezTo>
                    <a:pt x="2273300" y="3893820"/>
                    <a:pt x="2534920" y="4147820"/>
                    <a:pt x="2548890" y="4467860"/>
                  </a:cubicBezTo>
                  <a:cubicBezTo>
                    <a:pt x="2565400" y="4795520"/>
                    <a:pt x="2322830" y="5078730"/>
                    <a:pt x="1996440" y="5114290"/>
                  </a:cubicBezTo>
                  <a:cubicBezTo>
                    <a:pt x="1635760" y="5156200"/>
                    <a:pt x="1324610" y="4878070"/>
                    <a:pt x="1313180" y="4499610"/>
                  </a:cubicBezTo>
                  <a:cubicBezTo>
                    <a:pt x="1303020" y="4216400"/>
                    <a:pt x="1174750" y="4006850"/>
                    <a:pt x="916940" y="3890010"/>
                  </a:cubicBezTo>
                  <a:cubicBezTo>
                    <a:pt x="830580" y="3849370"/>
                    <a:pt x="727710" y="3832860"/>
                    <a:pt x="631190" y="3827780"/>
                  </a:cubicBezTo>
                  <a:cubicBezTo>
                    <a:pt x="308610" y="3812540"/>
                    <a:pt x="49530" y="3572510"/>
                    <a:pt x="25400" y="3256280"/>
                  </a:cubicBezTo>
                  <a:cubicBezTo>
                    <a:pt x="0" y="2938780"/>
                    <a:pt x="219710" y="2653030"/>
                    <a:pt x="533400" y="2597150"/>
                  </a:cubicBezTo>
                  <a:cubicBezTo>
                    <a:pt x="570230" y="2590800"/>
                    <a:pt x="607060" y="2589530"/>
                    <a:pt x="643890" y="2585720"/>
                  </a:cubicBezTo>
                  <a:close/>
                  <a:moveTo>
                    <a:pt x="24130" y="1913890"/>
                  </a:moveTo>
                  <a:cubicBezTo>
                    <a:pt x="25400" y="1572260"/>
                    <a:pt x="302260" y="1295400"/>
                    <a:pt x="643890" y="1296670"/>
                  </a:cubicBezTo>
                  <a:cubicBezTo>
                    <a:pt x="985520" y="1297940"/>
                    <a:pt x="1262380" y="1574800"/>
                    <a:pt x="1261110" y="1916430"/>
                  </a:cubicBezTo>
                  <a:cubicBezTo>
                    <a:pt x="1259840" y="2258060"/>
                    <a:pt x="984250" y="2533650"/>
                    <a:pt x="642620" y="2533650"/>
                  </a:cubicBezTo>
                  <a:cubicBezTo>
                    <a:pt x="300990" y="2533650"/>
                    <a:pt x="24130" y="2256790"/>
                    <a:pt x="24130" y="1915160"/>
                  </a:cubicBezTo>
                  <a:cubicBezTo>
                    <a:pt x="24130" y="1915160"/>
                    <a:pt x="24130" y="1913890"/>
                    <a:pt x="24130" y="1913890"/>
                  </a:cubicBezTo>
                  <a:close/>
                  <a:moveTo>
                    <a:pt x="1931670" y="5080"/>
                  </a:moveTo>
                  <a:cubicBezTo>
                    <a:pt x="1588770" y="3810"/>
                    <a:pt x="1310640" y="279400"/>
                    <a:pt x="1309370" y="622300"/>
                  </a:cubicBezTo>
                  <a:cubicBezTo>
                    <a:pt x="1308100" y="965200"/>
                    <a:pt x="1583690" y="1243330"/>
                    <a:pt x="1926590" y="1244600"/>
                  </a:cubicBezTo>
                  <a:cubicBezTo>
                    <a:pt x="2269490" y="1245870"/>
                    <a:pt x="2547620" y="970280"/>
                    <a:pt x="2548890" y="627380"/>
                  </a:cubicBezTo>
                  <a:cubicBezTo>
                    <a:pt x="2548890" y="624840"/>
                    <a:pt x="2548890" y="623570"/>
                    <a:pt x="2548890" y="621030"/>
                  </a:cubicBezTo>
                  <a:cubicBezTo>
                    <a:pt x="2546350" y="281940"/>
                    <a:pt x="2270760" y="7620"/>
                    <a:pt x="1931670" y="5080"/>
                  </a:cubicBezTo>
                  <a:close/>
                  <a:moveTo>
                    <a:pt x="642620" y="3879850"/>
                  </a:moveTo>
                  <a:cubicBezTo>
                    <a:pt x="299720" y="3878580"/>
                    <a:pt x="21590" y="4154170"/>
                    <a:pt x="20320" y="4497070"/>
                  </a:cubicBezTo>
                  <a:cubicBezTo>
                    <a:pt x="19050" y="4839970"/>
                    <a:pt x="294640" y="5118100"/>
                    <a:pt x="637540" y="5119370"/>
                  </a:cubicBezTo>
                  <a:cubicBezTo>
                    <a:pt x="980440" y="5120640"/>
                    <a:pt x="1258570" y="4845050"/>
                    <a:pt x="1259840" y="4502150"/>
                  </a:cubicBezTo>
                  <a:cubicBezTo>
                    <a:pt x="1259840" y="4499610"/>
                    <a:pt x="1259840" y="4498340"/>
                    <a:pt x="1259840" y="4495800"/>
                  </a:cubicBezTo>
                  <a:cubicBezTo>
                    <a:pt x="1257300" y="4156710"/>
                    <a:pt x="981710" y="3882390"/>
                    <a:pt x="642620" y="3879850"/>
                  </a:cubicBezTo>
                  <a:close/>
                </a:path>
              </a:pathLst>
            </a:custGeom>
            <a:blipFill>
              <a:blip r:embed="rId3"/>
              <a:stretch>
                <a:fillRect l="-50289" t="0" r="-50289" b="0"/>
              </a:stretch>
            </a:blipFill>
          </p:spPr>
        </p:sp>
      </p:grpSp>
      <p:sp>
        <p:nvSpPr>
          <p:cNvPr name="Freeform 5" id="5"/>
          <p:cNvSpPr/>
          <p:nvPr/>
        </p:nvSpPr>
        <p:spPr>
          <a:xfrm flipH="false" flipV="false" rot="0">
            <a:off x="1901640" y="3096275"/>
            <a:ext cx="1749654" cy="5768091"/>
          </a:xfrm>
          <a:custGeom>
            <a:avLst/>
            <a:gdLst/>
            <a:ahLst/>
            <a:cxnLst/>
            <a:rect r="r" b="b" t="t" l="l"/>
            <a:pathLst>
              <a:path h="5768091" w="1749654">
                <a:moveTo>
                  <a:pt x="0" y="0"/>
                </a:moveTo>
                <a:lnTo>
                  <a:pt x="1749654" y="0"/>
                </a:lnTo>
                <a:lnTo>
                  <a:pt x="1749654" y="5768091"/>
                </a:lnTo>
                <a:lnTo>
                  <a:pt x="0" y="576809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6" id="6"/>
          <p:cNvSpPr txBox="true"/>
          <p:nvPr/>
        </p:nvSpPr>
        <p:spPr>
          <a:xfrm rot="0">
            <a:off x="1028700" y="1162050"/>
            <a:ext cx="6957451" cy="1079401"/>
          </a:xfrm>
          <a:prstGeom prst="rect">
            <a:avLst/>
          </a:prstGeom>
        </p:spPr>
        <p:txBody>
          <a:bodyPr anchor="t" rtlCol="false" tIns="0" lIns="0" bIns="0" rIns="0">
            <a:spAutoFit/>
          </a:bodyPr>
          <a:lstStyle/>
          <a:p>
            <a:pPr algn="l">
              <a:lnSpc>
                <a:spcPts val="8000"/>
              </a:lnSpc>
            </a:pPr>
            <a:r>
              <a:rPr lang="en-US" sz="8000">
                <a:solidFill>
                  <a:srgbClr val="BED018"/>
                </a:solidFill>
                <a:latin typeface="Bebas Neue Cyrillic"/>
                <a:ea typeface="Bebas Neue Cyrillic"/>
                <a:cs typeface="Bebas Neue Cyrillic"/>
                <a:sym typeface="Bebas Neue Cyrillic"/>
              </a:rPr>
              <a:t>FORO DE DISCUSIÓN</a:t>
            </a:r>
          </a:p>
        </p:txBody>
      </p:sp>
      <p:sp>
        <p:nvSpPr>
          <p:cNvPr name="TextBox 7" id="7"/>
          <p:cNvSpPr txBox="true"/>
          <p:nvPr/>
        </p:nvSpPr>
        <p:spPr>
          <a:xfrm rot="0">
            <a:off x="3890419" y="3448883"/>
            <a:ext cx="2678771" cy="409575"/>
          </a:xfrm>
          <a:prstGeom prst="rect">
            <a:avLst/>
          </a:prstGeom>
        </p:spPr>
        <p:txBody>
          <a:bodyPr anchor="t" rtlCol="false" tIns="0" lIns="0" bIns="0" rIns="0">
            <a:spAutoFit/>
          </a:bodyPr>
          <a:lstStyle/>
          <a:p>
            <a:pPr algn="l">
              <a:lnSpc>
                <a:spcPts val="3000"/>
              </a:lnSpc>
            </a:pPr>
            <a:r>
              <a:rPr lang="en-US" sz="3000">
                <a:solidFill>
                  <a:srgbClr val="FCEC43"/>
                </a:solidFill>
                <a:latin typeface="Pier Sans Light Bold"/>
                <a:ea typeface="Pier Sans Light Bold"/>
                <a:cs typeface="Pier Sans Light Bold"/>
                <a:sym typeface="Pier Sans Light Bold"/>
              </a:rPr>
              <a:t>TEMA 1</a:t>
            </a:r>
          </a:p>
        </p:txBody>
      </p:sp>
      <p:sp>
        <p:nvSpPr>
          <p:cNvPr name="TextBox 8" id="8"/>
          <p:cNvSpPr txBox="true"/>
          <p:nvPr/>
        </p:nvSpPr>
        <p:spPr>
          <a:xfrm rot="0">
            <a:off x="3890419" y="4568591"/>
            <a:ext cx="2678771" cy="409575"/>
          </a:xfrm>
          <a:prstGeom prst="rect">
            <a:avLst/>
          </a:prstGeom>
        </p:spPr>
        <p:txBody>
          <a:bodyPr anchor="t" rtlCol="false" tIns="0" lIns="0" bIns="0" rIns="0">
            <a:spAutoFit/>
          </a:bodyPr>
          <a:lstStyle/>
          <a:p>
            <a:pPr algn="l">
              <a:lnSpc>
                <a:spcPts val="3000"/>
              </a:lnSpc>
            </a:pPr>
            <a:r>
              <a:rPr lang="en-US" sz="3000">
                <a:solidFill>
                  <a:srgbClr val="FCEC43"/>
                </a:solidFill>
                <a:latin typeface="Pier Sans Light Bold"/>
                <a:ea typeface="Pier Sans Light Bold"/>
                <a:cs typeface="Pier Sans Light Bold"/>
                <a:sym typeface="Pier Sans Light Bold"/>
              </a:rPr>
              <a:t>TEMA 2</a:t>
            </a:r>
          </a:p>
        </p:txBody>
      </p:sp>
      <p:sp>
        <p:nvSpPr>
          <p:cNvPr name="TextBox 9" id="9"/>
          <p:cNvSpPr txBox="true"/>
          <p:nvPr/>
        </p:nvSpPr>
        <p:spPr>
          <a:xfrm rot="0">
            <a:off x="3890419" y="5799346"/>
            <a:ext cx="2678771" cy="409575"/>
          </a:xfrm>
          <a:prstGeom prst="rect">
            <a:avLst/>
          </a:prstGeom>
        </p:spPr>
        <p:txBody>
          <a:bodyPr anchor="t" rtlCol="false" tIns="0" lIns="0" bIns="0" rIns="0">
            <a:spAutoFit/>
          </a:bodyPr>
          <a:lstStyle/>
          <a:p>
            <a:pPr algn="l">
              <a:lnSpc>
                <a:spcPts val="3000"/>
              </a:lnSpc>
            </a:pPr>
            <a:r>
              <a:rPr lang="en-US" sz="3000">
                <a:solidFill>
                  <a:srgbClr val="FCEC43"/>
                </a:solidFill>
                <a:latin typeface="Pier Sans Light Bold"/>
                <a:ea typeface="Pier Sans Light Bold"/>
                <a:cs typeface="Pier Sans Light Bold"/>
                <a:sym typeface="Pier Sans Light Bold"/>
              </a:rPr>
              <a:t>TEMA 3</a:t>
            </a:r>
          </a:p>
        </p:txBody>
      </p:sp>
      <p:sp>
        <p:nvSpPr>
          <p:cNvPr name="TextBox 10" id="10"/>
          <p:cNvSpPr txBox="true"/>
          <p:nvPr/>
        </p:nvSpPr>
        <p:spPr>
          <a:xfrm rot="0">
            <a:off x="3890419" y="7028071"/>
            <a:ext cx="2678771" cy="409575"/>
          </a:xfrm>
          <a:prstGeom prst="rect">
            <a:avLst/>
          </a:prstGeom>
        </p:spPr>
        <p:txBody>
          <a:bodyPr anchor="t" rtlCol="false" tIns="0" lIns="0" bIns="0" rIns="0">
            <a:spAutoFit/>
          </a:bodyPr>
          <a:lstStyle/>
          <a:p>
            <a:pPr algn="l">
              <a:lnSpc>
                <a:spcPts val="3000"/>
              </a:lnSpc>
            </a:pPr>
            <a:r>
              <a:rPr lang="en-US" sz="3000">
                <a:solidFill>
                  <a:srgbClr val="FCEC43"/>
                </a:solidFill>
                <a:latin typeface="Pier Sans Light Bold"/>
                <a:ea typeface="Pier Sans Light Bold"/>
                <a:cs typeface="Pier Sans Light Bold"/>
                <a:sym typeface="Pier Sans Light Bold"/>
              </a:rPr>
              <a:t>TEMA 4</a:t>
            </a:r>
          </a:p>
        </p:txBody>
      </p:sp>
      <p:sp>
        <p:nvSpPr>
          <p:cNvPr name="TextBox 11" id="11"/>
          <p:cNvSpPr txBox="true"/>
          <p:nvPr/>
        </p:nvSpPr>
        <p:spPr>
          <a:xfrm rot="0">
            <a:off x="3890419" y="8152021"/>
            <a:ext cx="2678771" cy="409575"/>
          </a:xfrm>
          <a:prstGeom prst="rect">
            <a:avLst/>
          </a:prstGeom>
        </p:spPr>
        <p:txBody>
          <a:bodyPr anchor="t" rtlCol="false" tIns="0" lIns="0" bIns="0" rIns="0">
            <a:spAutoFit/>
          </a:bodyPr>
          <a:lstStyle/>
          <a:p>
            <a:pPr algn="l">
              <a:lnSpc>
                <a:spcPts val="3000"/>
              </a:lnSpc>
            </a:pPr>
            <a:r>
              <a:rPr lang="en-US" sz="3000">
                <a:solidFill>
                  <a:srgbClr val="FCEC43"/>
                </a:solidFill>
                <a:latin typeface="Pier Sans Light Bold"/>
                <a:ea typeface="Pier Sans Light Bold"/>
                <a:cs typeface="Pier Sans Light Bold"/>
                <a:sym typeface="Pier Sans Light Bold"/>
              </a:rPr>
              <a:t>TEMA 5</a:t>
            </a:r>
          </a:p>
        </p:txBody>
      </p:sp>
      <p:sp>
        <p:nvSpPr>
          <p:cNvPr name="TextBox 12" id="12"/>
          <p:cNvSpPr txBox="true"/>
          <p:nvPr/>
        </p:nvSpPr>
        <p:spPr>
          <a:xfrm rot="0">
            <a:off x="5780731" y="3557168"/>
            <a:ext cx="4485204" cy="297048"/>
          </a:xfrm>
          <a:prstGeom prst="rect">
            <a:avLst/>
          </a:prstGeom>
        </p:spPr>
        <p:txBody>
          <a:bodyPr anchor="t" rtlCol="false" tIns="0" lIns="0" bIns="0" rIns="0">
            <a:spAutoFit/>
          </a:bodyPr>
          <a:lstStyle/>
          <a:p>
            <a:pPr algn="l">
              <a:lnSpc>
                <a:spcPts val="2520"/>
              </a:lnSpc>
            </a:pPr>
            <a:r>
              <a:rPr lang="en-US" sz="1800">
                <a:solidFill>
                  <a:srgbClr val="FCEC43"/>
                </a:solidFill>
                <a:latin typeface="Open Sans"/>
                <a:ea typeface="Open Sans"/>
                <a:cs typeface="Open Sans"/>
                <a:sym typeface="Open Sans"/>
              </a:rPr>
              <a:t>Coloque aquí el primer tema de interés</a:t>
            </a:r>
          </a:p>
        </p:txBody>
      </p:sp>
      <p:sp>
        <p:nvSpPr>
          <p:cNvPr name="TextBox 13" id="13"/>
          <p:cNvSpPr txBox="true"/>
          <p:nvPr/>
        </p:nvSpPr>
        <p:spPr>
          <a:xfrm rot="0">
            <a:off x="5780731" y="4642278"/>
            <a:ext cx="4485204" cy="297048"/>
          </a:xfrm>
          <a:prstGeom prst="rect">
            <a:avLst/>
          </a:prstGeom>
        </p:spPr>
        <p:txBody>
          <a:bodyPr anchor="t" rtlCol="false" tIns="0" lIns="0" bIns="0" rIns="0">
            <a:spAutoFit/>
          </a:bodyPr>
          <a:lstStyle/>
          <a:p>
            <a:pPr algn="l">
              <a:lnSpc>
                <a:spcPts val="2520"/>
              </a:lnSpc>
            </a:pPr>
            <a:r>
              <a:rPr lang="en-US" sz="1800">
                <a:solidFill>
                  <a:srgbClr val="FCEC43"/>
                </a:solidFill>
                <a:latin typeface="Open Sans"/>
                <a:ea typeface="Open Sans"/>
                <a:cs typeface="Open Sans"/>
                <a:sym typeface="Open Sans"/>
              </a:rPr>
              <a:t>Coloque aquí el segundo tema de interés</a:t>
            </a:r>
          </a:p>
        </p:txBody>
      </p:sp>
      <p:sp>
        <p:nvSpPr>
          <p:cNvPr name="TextBox 14" id="14"/>
          <p:cNvSpPr txBox="true"/>
          <p:nvPr/>
        </p:nvSpPr>
        <p:spPr>
          <a:xfrm rot="0">
            <a:off x="5780731" y="5863676"/>
            <a:ext cx="4485204" cy="297048"/>
          </a:xfrm>
          <a:prstGeom prst="rect">
            <a:avLst/>
          </a:prstGeom>
        </p:spPr>
        <p:txBody>
          <a:bodyPr anchor="t" rtlCol="false" tIns="0" lIns="0" bIns="0" rIns="0">
            <a:spAutoFit/>
          </a:bodyPr>
          <a:lstStyle/>
          <a:p>
            <a:pPr algn="l">
              <a:lnSpc>
                <a:spcPts val="2520"/>
              </a:lnSpc>
            </a:pPr>
            <a:r>
              <a:rPr lang="en-US" sz="1800">
                <a:solidFill>
                  <a:srgbClr val="FCEC43"/>
                </a:solidFill>
                <a:latin typeface="Open Sans"/>
                <a:ea typeface="Open Sans"/>
                <a:cs typeface="Open Sans"/>
                <a:sym typeface="Open Sans"/>
              </a:rPr>
              <a:t>Coloque aquí el tercer tema de interés</a:t>
            </a:r>
          </a:p>
        </p:txBody>
      </p:sp>
      <p:sp>
        <p:nvSpPr>
          <p:cNvPr name="TextBox 15" id="15"/>
          <p:cNvSpPr txBox="true"/>
          <p:nvPr/>
        </p:nvSpPr>
        <p:spPr>
          <a:xfrm rot="0">
            <a:off x="5780731" y="7046234"/>
            <a:ext cx="4485204" cy="297048"/>
          </a:xfrm>
          <a:prstGeom prst="rect">
            <a:avLst/>
          </a:prstGeom>
        </p:spPr>
        <p:txBody>
          <a:bodyPr anchor="t" rtlCol="false" tIns="0" lIns="0" bIns="0" rIns="0">
            <a:spAutoFit/>
          </a:bodyPr>
          <a:lstStyle/>
          <a:p>
            <a:pPr algn="l">
              <a:lnSpc>
                <a:spcPts val="2520"/>
              </a:lnSpc>
            </a:pPr>
            <a:r>
              <a:rPr lang="en-US" sz="1800">
                <a:solidFill>
                  <a:srgbClr val="FCEC43"/>
                </a:solidFill>
                <a:latin typeface="Open Sans"/>
                <a:ea typeface="Open Sans"/>
                <a:cs typeface="Open Sans"/>
                <a:sym typeface="Open Sans"/>
              </a:rPr>
              <a:t>Coloque aquí el cuarto tema de interés</a:t>
            </a:r>
          </a:p>
        </p:txBody>
      </p:sp>
      <p:sp>
        <p:nvSpPr>
          <p:cNvPr name="TextBox 16" id="16"/>
          <p:cNvSpPr txBox="true"/>
          <p:nvPr/>
        </p:nvSpPr>
        <p:spPr>
          <a:xfrm rot="0">
            <a:off x="5780731" y="8170184"/>
            <a:ext cx="4485204" cy="297048"/>
          </a:xfrm>
          <a:prstGeom prst="rect">
            <a:avLst/>
          </a:prstGeom>
        </p:spPr>
        <p:txBody>
          <a:bodyPr anchor="t" rtlCol="false" tIns="0" lIns="0" bIns="0" rIns="0">
            <a:spAutoFit/>
          </a:bodyPr>
          <a:lstStyle/>
          <a:p>
            <a:pPr algn="l">
              <a:lnSpc>
                <a:spcPts val="2520"/>
              </a:lnSpc>
            </a:pPr>
            <a:r>
              <a:rPr lang="en-US" sz="1800">
                <a:solidFill>
                  <a:srgbClr val="FCEC43"/>
                </a:solidFill>
                <a:latin typeface="Open Sans"/>
                <a:ea typeface="Open Sans"/>
                <a:cs typeface="Open Sans"/>
                <a:sym typeface="Open Sans"/>
              </a:rPr>
              <a:t>Coloque aquí el quinto tema de interés</a:t>
            </a:r>
          </a:p>
        </p:txBody>
      </p:sp>
      <p:grpSp>
        <p:nvGrpSpPr>
          <p:cNvPr name="Group 17" id="17"/>
          <p:cNvGrpSpPr/>
          <p:nvPr/>
        </p:nvGrpSpPr>
        <p:grpSpPr>
          <a:xfrm rot="0">
            <a:off x="6825837" y="19050"/>
            <a:ext cx="13568355" cy="1032586"/>
            <a:chOff x="0" y="0"/>
            <a:chExt cx="18091140" cy="1376782"/>
          </a:xfrm>
        </p:grpSpPr>
        <p:sp>
          <p:nvSpPr>
            <p:cNvPr name="Freeform 18" id="18"/>
            <p:cNvSpPr/>
            <p:nvPr/>
          </p:nvSpPr>
          <p:spPr>
            <a:xfrm flipH="false" flipV="false" rot="0">
              <a:off x="0" y="239791"/>
              <a:ext cx="7476290" cy="871756"/>
            </a:xfrm>
            <a:custGeom>
              <a:avLst/>
              <a:gdLst/>
              <a:ahLst/>
              <a:cxnLst/>
              <a:rect r="r" b="b" t="t" l="l"/>
              <a:pathLst>
                <a:path h="871756" w="7476290">
                  <a:moveTo>
                    <a:pt x="0" y="0"/>
                  </a:moveTo>
                  <a:lnTo>
                    <a:pt x="7476290" y="0"/>
                  </a:lnTo>
                  <a:lnTo>
                    <a:pt x="7476290" y="871755"/>
                  </a:lnTo>
                  <a:lnTo>
                    <a:pt x="0" y="871755"/>
                  </a:lnTo>
                  <a:lnTo>
                    <a:pt x="0" y="0"/>
                  </a:lnTo>
                  <a:close/>
                </a:path>
              </a:pathLst>
            </a:custGeom>
            <a:blipFill>
              <a:blip r:embed="rId6"/>
              <a:stretch>
                <a:fillRect l="0" t="0" r="0" b="0"/>
              </a:stretch>
            </a:blipFill>
          </p:spPr>
        </p:sp>
        <p:sp>
          <p:nvSpPr>
            <p:cNvPr name="Freeform 19" id="19"/>
            <p:cNvSpPr/>
            <p:nvPr/>
          </p:nvSpPr>
          <p:spPr>
            <a:xfrm flipH="false" flipV="false" rot="0">
              <a:off x="7658212" y="252491"/>
              <a:ext cx="1782200" cy="932685"/>
            </a:xfrm>
            <a:custGeom>
              <a:avLst/>
              <a:gdLst/>
              <a:ahLst/>
              <a:cxnLst/>
              <a:rect r="r" b="b" t="t" l="l"/>
              <a:pathLst>
                <a:path h="932685" w="1782200">
                  <a:moveTo>
                    <a:pt x="0" y="0"/>
                  </a:moveTo>
                  <a:lnTo>
                    <a:pt x="1782201" y="0"/>
                  </a:lnTo>
                  <a:lnTo>
                    <a:pt x="1782201" y="932685"/>
                  </a:lnTo>
                  <a:lnTo>
                    <a:pt x="0" y="932685"/>
                  </a:lnTo>
                  <a:lnTo>
                    <a:pt x="0" y="0"/>
                  </a:lnTo>
                  <a:close/>
                </a:path>
              </a:pathLst>
            </a:custGeom>
            <a:blipFill>
              <a:blip r:embed="rId7"/>
              <a:stretch>
                <a:fillRect l="0" t="0" r="0" b="0"/>
              </a:stretch>
            </a:blipFill>
          </p:spPr>
        </p:sp>
        <p:sp>
          <p:nvSpPr>
            <p:cNvPr name="Freeform 20" id="20"/>
            <p:cNvSpPr/>
            <p:nvPr/>
          </p:nvSpPr>
          <p:spPr>
            <a:xfrm flipH="false" flipV="false" rot="0">
              <a:off x="9828947" y="273109"/>
              <a:ext cx="2087803" cy="830565"/>
            </a:xfrm>
            <a:custGeom>
              <a:avLst/>
              <a:gdLst/>
              <a:ahLst/>
              <a:cxnLst/>
              <a:rect r="r" b="b" t="t" l="l"/>
              <a:pathLst>
                <a:path h="830565" w="2087803">
                  <a:moveTo>
                    <a:pt x="0" y="0"/>
                  </a:moveTo>
                  <a:lnTo>
                    <a:pt x="2087803" y="0"/>
                  </a:lnTo>
                  <a:lnTo>
                    <a:pt x="2087803" y="830564"/>
                  </a:lnTo>
                  <a:lnTo>
                    <a:pt x="0" y="830564"/>
                  </a:lnTo>
                  <a:lnTo>
                    <a:pt x="0" y="0"/>
                  </a:lnTo>
                  <a:close/>
                </a:path>
              </a:pathLst>
            </a:custGeom>
            <a:blipFill>
              <a:blip r:embed="rId8"/>
              <a:stretch>
                <a:fillRect l="0" t="0" r="0" b="0"/>
              </a:stretch>
            </a:blipFill>
          </p:spPr>
        </p:sp>
        <p:sp>
          <p:nvSpPr>
            <p:cNvPr name="Freeform 21" id="21"/>
            <p:cNvSpPr/>
            <p:nvPr/>
          </p:nvSpPr>
          <p:spPr>
            <a:xfrm flipH="false" flipV="false" rot="0">
              <a:off x="12297750" y="82179"/>
              <a:ext cx="1151465" cy="1212425"/>
            </a:xfrm>
            <a:custGeom>
              <a:avLst/>
              <a:gdLst/>
              <a:ahLst/>
              <a:cxnLst/>
              <a:rect r="r" b="b" t="t" l="l"/>
              <a:pathLst>
                <a:path h="1212425" w="1151465">
                  <a:moveTo>
                    <a:pt x="0" y="0"/>
                  </a:moveTo>
                  <a:lnTo>
                    <a:pt x="1151465" y="0"/>
                  </a:lnTo>
                  <a:lnTo>
                    <a:pt x="1151465" y="1212424"/>
                  </a:lnTo>
                  <a:lnTo>
                    <a:pt x="0" y="1212424"/>
                  </a:lnTo>
                  <a:lnTo>
                    <a:pt x="0" y="0"/>
                  </a:lnTo>
                  <a:close/>
                </a:path>
              </a:pathLst>
            </a:custGeom>
            <a:blipFill>
              <a:blip r:embed="rId9"/>
              <a:stretch>
                <a:fillRect l="0" t="0" r="0" b="0"/>
              </a:stretch>
            </a:blipFill>
          </p:spPr>
        </p:sp>
        <p:sp>
          <p:nvSpPr>
            <p:cNvPr name="Freeform 22" id="22"/>
            <p:cNvSpPr/>
            <p:nvPr/>
          </p:nvSpPr>
          <p:spPr>
            <a:xfrm flipH="false" flipV="false" rot="0">
              <a:off x="15696583" y="319323"/>
              <a:ext cx="2394557" cy="738136"/>
            </a:xfrm>
            <a:custGeom>
              <a:avLst/>
              <a:gdLst/>
              <a:ahLst/>
              <a:cxnLst/>
              <a:rect r="r" b="b" t="t" l="l"/>
              <a:pathLst>
                <a:path h="738136" w="2394557">
                  <a:moveTo>
                    <a:pt x="0" y="0"/>
                  </a:moveTo>
                  <a:lnTo>
                    <a:pt x="2394557" y="0"/>
                  </a:lnTo>
                  <a:lnTo>
                    <a:pt x="2394557" y="738136"/>
                  </a:lnTo>
                  <a:lnTo>
                    <a:pt x="0" y="738136"/>
                  </a:lnTo>
                  <a:lnTo>
                    <a:pt x="0" y="0"/>
                  </a:lnTo>
                  <a:close/>
                </a:path>
              </a:pathLst>
            </a:custGeom>
            <a:blipFill>
              <a:blip r:embed="rId10"/>
              <a:stretch>
                <a:fillRect l="0" t="0" r="0" b="0"/>
              </a:stretch>
            </a:blipFill>
          </p:spPr>
        </p:sp>
        <p:sp>
          <p:nvSpPr>
            <p:cNvPr name="Freeform 23" id="23"/>
            <p:cNvSpPr/>
            <p:nvPr/>
          </p:nvSpPr>
          <p:spPr>
            <a:xfrm flipH="false" flipV="false" rot="0">
              <a:off x="13892315" y="0"/>
              <a:ext cx="1372468" cy="1376782"/>
            </a:xfrm>
            <a:custGeom>
              <a:avLst/>
              <a:gdLst/>
              <a:ahLst/>
              <a:cxnLst/>
              <a:rect r="r" b="b" t="t" l="l"/>
              <a:pathLst>
                <a:path h="1376782" w="1372468">
                  <a:moveTo>
                    <a:pt x="0" y="0"/>
                  </a:moveTo>
                  <a:lnTo>
                    <a:pt x="1372468" y="0"/>
                  </a:lnTo>
                  <a:lnTo>
                    <a:pt x="1372468" y="1376782"/>
                  </a:lnTo>
                  <a:lnTo>
                    <a:pt x="0" y="1376782"/>
                  </a:lnTo>
                  <a:lnTo>
                    <a:pt x="0" y="0"/>
                  </a:lnTo>
                  <a:close/>
                </a:path>
              </a:pathLst>
            </a:custGeom>
            <a:blipFill>
              <a:blip r:embed="rId11"/>
              <a:stretch>
                <a:fillRect l="0" t="0" r="0" b="0"/>
              </a:stretch>
            </a:blipFill>
          </p:spPr>
        </p:sp>
      </p:gr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59" r="0" b="-9259"/>
            </a:stretch>
          </a:blipFill>
        </p:spPr>
      </p:sp>
      <p:sp>
        <p:nvSpPr>
          <p:cNvPr name="Freeform 3" id="3"/>
          <p:cNvSpPr/>
          <p:nvPr/>
        </p:nvSpPr>
        <p:spPr>
          <a:xfrm flipH="false" flipV="false" rot="0">
            <a:off x="12165731" y="369361"/>
            <a:ext cx="5689543" cy="1318679"/>
          </a:xfrm>
          <a:custGeom>
            <a:avLst/>
            <a:gdLst/>
            <a:ahLst/>
            <a:cxnLst/>
            <a:rect r="r" b="b" t="t" l="l"/>
            <a:pathLst>
              <a:path h="1318679" w="5689543">
                <a:moveTo>
                  <a:pt x="0" y="0"/>
                </a:moveTo>
                <a:lnTo>
                  <a:pt x="5689543" y="0"/>
                </a:lnTo>
                <a:lnTo>
                  <a:pt x="5689543" y="1318678"/>
                </a:lnTo>
                <a:lnTo>
                  <a:pt x="0" y="1318678"/>
                </a:lnTo>
                <a:lnTo>
                  <a:pt x="0" y="0"/>
                </a:lnTo>
                <a:close/>
              </a:path>
            </a:pathLst>
          </a:custGeom>
          <a:blipFill>
            <a:blip r:embed="rId3"/>
            <a:stretch>
              <a:fillRect l="0" t="0" r="0" b="0"/>
            </a:stretch>
          </a:blipFill>
        </p:spPr>
      </p:sp>
      <p:sp>
        <p:nvSpPr>
          <p:cNvPr name="TextBox 4" id="4"/>
          <p:cNvSpPr txBox="true"/>
          <p:nvPr/>
        </p:nvSpPr>
        <p:spPr>
          <a:xfrm rot="0">
            <a:off x="1028700" y="5746153"/>
            <a:ext cx="7247671" cy="2009844"/>
          </a:xfrm>
          <a:prstGeom prst="rect">
            <a:avLst/>
          </a:prstGeom>
        </p:spPr>
        <p:txBody>
          <a:bodyPr anchor="t" rtlCol="false" tIns="0" lIns="0" bIns="0" rIns="0">
            <a:spAutoFit/>
          </a:bodyPr>
          <a:lstStyle/>
          <a:p>
            <a:pPr algn="l">
              <a:lnSpc>
                <a:spcPts val="15000"/>
              </a:lnSpc>
            </a:pPr>
            <a:r>
              <a:rPr lang="en-US" sz="15000">
                <a:solidFill>
                  <a:srgbClr val="1D1D1B"/>
                </a:solidFill>
                <a:latin typeface="Bebas Neue Cyrillic"/>
                <a:ea typeface="Bebas Neue Cyrillic"/>
                <a:cs typeface="Bebas Neue Cyrillic"/>
                <a:sym typeface="Bebas Neue Cyrillic"/>
              </a:rPr>
              <a:t>GRACIAS</a:t>
            </a:r>
          </a:p>
        </p:txBody>
      </p:sp>
      <p:sp>
        <p:nvSpPr>
          <p:cNvPr name="TextBox 5" id="5"/>
          <p:cNvSpPr txBox="true"/>
          <p:nvPr/>
        </p:nvSpPr>
        <p:spPr>
          <a:xfrm rot="0">
            <a:off x="1028700" y="5076825"/>
            <a:ext cx="7247671" cy="653346"/>
          </a:xfrm>
          <a:prstGeom prst="rect">
            <a:avLst/>
          </a:prstGeom>
        </p:spPr>
        <p:txBody>
          <a:bodyPr anchor="t" rtlCol="false" tIns="0" lIns="0" bIns="0" rIns="0">
            <a:spAutoFit/>
          </a:bodyPr>
          <a:lstStyle/>
          <a:p>
            <a:pPr algn="l">
              <a:lnSpc>
                <a:spcPts val="5396"/>
              </a:lnSpc>
            </a:pPr>
            <a:r>
              <a:rPr lang="en-US" sz="3854">
                <a:solidFill>
                  <a:srgbClr val="1D1D1B"/>
                </a:solidFill>
                <a:latin typeface="Pier Sans Light Bold"/>
                <a:ea typeface="Pier Sans Light Bold"/>
                <a:cs typeface="Pier Sans Light Bold"/>
                <a:sym typeface="Pier Sans Light Bold"/>
              </a:rPr>
              <a:t>POR SU ATENCIÓN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DAGMid5D3kA</dc:identifier>
  <dcterms:modified xsi:type="dcterms:W3CDTF">2011-08-01T06:04:30Z</dcterms:modified>
  <cp:revision>1</cp:revision>
  <dc:title>Plantilla 3 VI Congreso FEMMEDE</dc:title>
</cp:coreProperties>
</file>