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Anton Italics" charset="1" panose="00000500000000000000"/>
      <p:regular r:id="rId20"/>
    </p:embeddedFont>
    <p:embeddedFont>
      <p:font typeface="Open Sans Bold" charset="1" panose="020B0806030504020204"/>
      <p:regular r:id="rId21"/>
    </p:embeddedFont>
    <p:embeddedFont>
      <p:font typeface="Open Sans" charset="1" panose="020B0606030504020204"/>
      <p:regular r:id="rId22"/>
    </p:embeddedFont>
    <p:embeddedFont>
      <p:font typeface="Open Sans Bold Italics" charset="1" panose="020B0806030504020204"/>
      <p:regular r:id="rId23"/>
    </p:embeddedFont>
    <p:embeddedFont>
      <p:font typeface="Open Sans Italics" charset="1" panose="020B0606030504020204"/>
      <p:regular r:id="rId24"/>
    </p:embeddedFont>
    <p:embeddedFont>
      <p:font typeface="Anton" charset="1" panose="00000500000000000000"/>
      <p:regular r:id="rId25"/>
    </p:embeddedFont>
    <p:embeddedFont>
      <p:font typeface="Open Sans Light Italics" charset="1" panose="020B0306030504020204"/>
      <p:regular r:id="rId26"/>
    </p:embeddedFont>
    <p:embeddedFont>
      <p:font typeface="Open Sans Light" charset="1" panose="020B0306030504020204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5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jpeg" Type="http://schemas.openxmlformats.org/officeDocument/2006/relationships/image"/><Relationship Id="rId5" Target="../media/image5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png" Type="http://schemas.openxmlformats.org/officeDocument/2006/relationships/image"/><Relationship Id="rId8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5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5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15.png" Type="http://schemas.openxmlformats.org/officeDocument/2006/relationships/image"/><Relationship Id="rId12" Target="../media/image16.png" Type="http://schemas.openxmlformats.org/officeDocument/2006/relationships/image"/><Relationship Id="rId13" Target="../media/image17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5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5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5.png" Type="http://schemas.openxmlformats.org/officeDocument/2006/relationships/image"/><Relationship Id="rId13" Target="../media/image13.png" Type="http://schemas.openxmlformats.org/officeDocument/2006/relationships/image"/><Relationship Id="rId14" Target="../media/image14.png" Type="http://schemas.openxmlformats.org/officeDocument/2006/relationships/image"/><Relationship Id="rId15" Target="../media/image15.png" Type="http://schemas.openxmlformats.org/officeDocument/2006/relationships/image"/><Relationship Id="rId16" Target="../media/image16.png" Type="http://schemas.openxmlformats.org/officeDocument/2006/relationships/image"/><Relationship Id="rId17" Target="../media/image17.png" Type="http://schemas.openxmlformats.org/officeDocument/2006/relationships/image"/><Relationship Id="rId2" Target="../media/image40.png" Type="http://schemas.openxmlformats.org/officeDocument/2006/relationships/image"/><Relationship Id="rId3" Target="../media/image41.sv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Relationship Id="rId6" Target="../media/image44.png" Type="http://schemas.openxmlformats.org/officeDocument/2006/relationships/image"/><Relationship Id="rId7" Target="../media/image45.svg" Type="http://schemas.openxmlformats.org/officeDocument/2006/relationships/image"/><Relationship Id="rId8" Target="../media/image46.png" Type="http://schemas.openxmlformats.org/officeDocument/2006/relationships/image"/><Relationship Id="rId9" Target="../media/image47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5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5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123479" y="2054201"/>
            <a:ext cx="15252966" cy="3851314"/>
            <a:chOff x="0" y="0"/>
            <a:chExt cx="4208050" cy="10625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08050" cy="1062516"/>
            </a:xfrm>
            <a:custGeom>
              <a:avLst/>
              <a:gdLst/>
              <a:ahLst/>
              <a:cxnLst/>
              <a:rect r="r" b="b" t="t" l="l"/>
              <a:pathLst>
                <a:path h="1062516" w="4208050">
                  <a:moveTo>
                    <a:pt x="203200" y="0"/>
                  </a:moveTo>
                  <a:lnTo>
                    <a:pt x="4208050" y="0"/>
                  </a:lnTo>
                  <a:lnTo>
                    <a:pt x="4004850" y="1062516"/>
                  </a:lnTo>
                  <a:lnTo>
                    <a:pt x="0" y="106251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CEC43">
                <a:alpha val="56863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38100"/>
              <a:ext cx="4004850" cy="11006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318785" y="2504711"/>
            <a:ext cx="15252966" cy="2950294"/>
            <a:chOff x="0" y="0"/>
            <a:chExt cx="4208050" cy="81393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208050" cy="813939"/>
            </a:xfrm>
            <a:custGeom>
              <a:avLst/>
              <a:gdLst/>
              <a:ahLst/>
              <a:cxnLst/>
              <a:rect r="r" b="b" t="t" l="l"/>
              <a:pathLst>
                <a:path h="813939" w="4208050">
                  <a:moveTo>
                    <a:pt x="203200" y="0"/>
                  </a:moveTo>
                  <a:lnTo>
                    <a:pt x="4208050" y="0"/>
                  </a:lnTo>
                  <a:lnTo>
                    <a:pt x="4004850" y="813939"/>
                  </a:lnTo>
                  <a:lnTo>
                    <a:pt x="0" y="81393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38100"/>
              <a:ext cx="4004850" cy="8520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5267686" y="-150088"/>
            <a:ext cx="16277561" cy="11086460"/>
            <a:chOff x="0" y="0"/>
            <a:chExt cx="5475623" cy="37293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solidFill>
              <a:srgbClr val="EC65DB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blipFill>
              <a:blip r:embed="rId2"/>
              <a:stretch>
                <a:fillRect l="-1017" t="0" r="-1017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6931430" y="280089"/>
            <a:ext cx="1113626" cy="1060982"/>
          </a:xfrm>
          <a:custGeom>
            <a:avLst/>
            <a:gdLst/>
            <a:ahLst/>
            <a:cxnLst/>
            <a:rect r="r" b="b" t="t" l="l"/>
            <a:pathLst>
              <a:path h="1060982" w="1113626">
                <a:moveTo>
                  <a:pt x="0" y="0"/>
                </a:moveTo>
                <a:lnTo>
                  <a:pt x="1113626" y="0"/>
                </a:lnTo>
                <a:lnTo>
                  <a:pt x="1113626" y="1060982"/>
                </a:lnTo>
                <a:lnTo>
                  <a:pt x="0" y="10609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618539" y="6931492"/>
            <a:ext cx="1858112" cy="3355508"/>
          </a:xfrm>
          <a:custGeom>
            <a:avLst/>
            <a:gdLst/>
            <a:ahLst/>
            <a:cxnLst/>
            <a:rect r="r" b="b" t="t" l="l"/>
            <a:pathLst>
              <a:path h="3355508" w="1858112">
                <a:moveTo>
                  <a:pt x="0" y="0"/>
                </a:moveTo>
                <a:lnTo>
                  <a:pt x="1858113" y="0"/>
                </a:lnTo>
                <a:lnTo>
                  <a:pt x="1858113" y="3355508"/>
                </a:lnTo>
                <a:lnTo>
                  <a:pt x="0" y="3355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969260"/>
            <a:ext cx="6275120" cy="2530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48"/>
              </a:lnSpc>
            </a:pPr>
            <a:r>
              <a:rPr lang="en-US" sz="14748">
                <a:solidFill>
                  <a:srgbClr val="1D1D1B"/>
                </a:solidFill>
                <a:latin typeface="Anton Italics"/>
                <a:ea typeface="Anton Italics"/>
                <a:cs typeface="Anton Italics"/>
                <a:sym typeface="Anton Italics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46904" y="2688857"/>
            <a:ext cx="5638712" cy="74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75"/>
              </a:lnSpc>
            </a:pPr>
            <a:r>
              <a:rPr lang="en-US" sz="4411">
                <a:solidFill>
                  <a:srgbClr val="1D1D1B"/>
                </a:solidFill>
                <a:latin typeface="Anton Italics"/>
                <a:ea typeface="Anton Italics"/>
                <a:cs typeface="Anton Italics"/>
                <a:sym typeface="Anton Italics"/>
              </a:rPr>
              <a:t>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8219014"/>
            <a:ext cx="5015196" cy="393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2500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8622222"/>
            <a:ext cx="5015196" cy="393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2500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485012" y="409332"/>
            <a:ext cx="8851267" cy="1032082"/>
          </a:xfrm>
          <a:custGeom>
            <a:avLst/>
            <a:gdLst/>
            <a:ahLst/>
            <a:cxnLst/>
            <a:rect r="r" b="b" t="t" l="l"/>
            <a:pathLst>
              <a:path h="1032082" w="8851267">
                <a:moveTo>
                  <a:pt x="0" y="0"/>
                </a:moveTo>
                <a:lnTo>
                  <a:pt x="8851268" y="0"/>
                </a:lnTo>
                <a:lnTo>
                  <a:pt x="8851268" y="1032082"/>
                </a:lnTo>
                <a:lnTo>
                  <a:pt x="0" y="1032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58118" y="-16186"/>
            <a:ext cx="7393786" cy="9258300"/>
          </a:xfrm>
          <a:custGeom>
            <a:avLst/>
            <a:gdLst/>
            <a:ahLst/>
            <a:cxnLst/>
            <a:rect r="r" b="b" t="t" l="l"/>
            <a:pathLst>
              <a:path h="9258300" w="7393786">
                <a:moveTo>
                  <a:pt x="0" y="0"/>
                </a:moveTo>
                <a:lnTo>
                  <a:pt x="7393786" y="0"/>
                </a:lnTo>
                <a:lnTo>
                  <a:pt x="7393786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2233" t="0" r="-1571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350729" y="8366170"/>
            <a:ext cx="5860139" cy="1370945"/>
            <a:chOff x="0" y="0"/>
            <a:chExt cx="3479203" cy="8139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479203" cy="813939"/>
            </a:xfrm>
            <a:custGeom>
              <a:avLst/>
              <a:gdLst/>
              <a:ahLst/>
              <a:cxnLst/>
              <a:rect r="r" b="b" t="t" l="l"/>
              <a:pathLst>
                <a:path h="813939" w="3479203">
                  <a:moveTo>
                    <a:pt x="203200" y="0"/>
                  </a:moveTo>
                  <a:lnTo>
                    <a:pt x="3479203" y="0"/>
                  </a:lnTo>
                  <a:lnTo>
                    <a:pt x="3276003" y="813939"/>
                  </a:lnTo>
                  <a:lnTo>
                    <a:pt x="0" y="81393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CEC43">
                <a:alpha val="75686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38100"/>
              <a:ext cx="3276003" cy="8520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896564" y="8366170"/>
            <a:ext cx="5855052" cy="1370945"/>
            <a:chOff x="0" y="0"/>
            <a:chExt cx="3476183" cy="81393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76183" cy="813939"/>
            </a:xfrm>
            <a:custGeom>
              <a:avLst/>
              <a:gdLst/>
              <a:ahLst/>
              <a:cxnLst/>
              <a:rect r="r" b="b" t="t" l="l"/>
              <a:pathLst>
                <a:path h="813939" w="3476183">
                  <a:moveTo>
                    <a:pt x="203200" y="0"/>
                  </a:moveTo>
                  <a:lnTo>
                    <a:pt x="3476183" y="0"/>
                  </a:lnTo>
                  <a:lnTo>
                    <a:pt x="3272983" y="813939"/>
                  </a:lnTo>
                  <a:lnTo>
                    <a:pt x="0" y="81393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01600" y="-38100"/>
              <a:ext cx="3272983" cy="8520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5400000">
            <a:off x="-652333" y="1773596"/>
            <a:ext cx="3362065" cy="843573"/>
          </a:xfrm>
          <a:custGeom>
            <a:avLst/>
            <a:gdLst/>
            <a:ahLst/>
            <a:cxnLst/>
            <a:rect r="r" b="b" t="t" l="l"/>
            <a:pathLst>
              <a:path h="843573" w="3362065">
                <a:moveTo>
                  <a:pt x="0" y="0"/>
                </a:moveTo>
                <a:lnTo>
                  <a:pt x="3362066" y="0"/>
                </a:lnTo>
                <a:lnTo>
                  <a:pt x="3362066" y="843573"/>
                </a:lnTo>
                <a:lnTo>
                  <a:pt x="0" y="8435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569937" y="2749832"/>
            <a:ext cx="6441210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2869703" y="6923632"/>
            <a:ext cx="7315200" cy="718220"/>
          </a:xfrm>
          <a:custGeom>
            <a:avLst/>
            <a:gdLst/>
            <a:ahLst/>
            <a:cxnLst/>
            <a:rect r="r" b="b" t="t" l="l"/>
            <a:pathLst>
              <a:path h="718220" w="7315200">
                <a:moveTo>
                  <a:pt x="0" y="0"/>
                </a:moveTo>
                <a:lnTo>
                  <a:pt x="7315200" y="0"/>
                </a:lnTo>
                <a:lnTo>
                  <a:pt x="7315200" y="718219"/>
                </a:lnTo>
                <a:lnTo>
                  <a:pt x="0" y="7182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736420" y="8613199"/>
            <a:ext cx="4407580" cy="393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2500">
                <a:solidFill>
                  <a:srgbClr val="213B7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48361" y="9016407"/>
            <a:ext cx="4495639" cy="393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2500">
                <a:solidFill>
                  <a:srgbClr val="1D1D1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577233" y="1763329"/>
            <a:ext cx="5189269" cy="77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7"/>
              </a:lnSpc>
            </a:pPr>
            <a:r>
              <a:rPr lang="en-US" sz="4605">
                <a:solidFill>
                  <a:srgbClr val="FCEC43"/>
                </a:solidFill>
                <a:latin typeface="Anton"/>
                <a:ea typeface="Anton"/>
                <a:cs typeface="Anton"/>
                <a:sym typeface="Anton"/>
              </a:rPr>
              <a:t>texto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1056161" y="235934"/>
            <a:ext cx="7288989" cy="849916"/>
          </a:xfrm>
          <a:custGeom>
            <a:avLst/>
            <a:gdLst/>
            <a:ahLst/>
            <a:cxnLst/>
            <a:rect r="r" b="b" t="t" l="l"/>
            <a:pathLst>
              <a:path h="849916" w="7288989">
                <a:moveTo>
                  <a:pt x="0" y="0"/>
                </a:moveTo>
                <a:lnTo>
                  <a:pt x="7288989" y="0"/>
                </a:lnTo>
                <a:lnTo>
                  <a:pt x="7288989" y="849916"/>
                </a:lnTo>
                <a:lnTo>
                  <a:pt x="0" y="8499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04389" y="3243268"/>
            <a:ext cx="17479222" cy="175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07"/>
              </a:lnSpc>
            </a:pPr>
            <a:r>
              <a:rPr lang="en-US" sz="13586">
                <a:solidFill>
                  <a:srgbClr val="FCEC43"/>
                </a:solidFill>
                <a:latin typeface="Anton Italics"/>
                <a:ea typeface="Anton Italics"/>
                <a:cs typeface="Anton Italics"/>
                <a:sym typeface="Anton Italics"/>
              </a:rPr>
              <a:t>TEXTO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2201555" y="692030"/>
            <a:ext cx="7315200" cy="1835450"/>
          </a:xfrm>
          <a:custGeom>
            <a:avLst/>
            <a:gdLst/>
            <a:ahLst/>
            <a:cxnLst/>
            <a:rect r="r" b="b" t="t" l="l"/>
            <a:pathLst>
              <a:path h="1835450" w="7315200">
                <a:moveTo>
                  <a:pt x="0" y="0"/>
                </a:moveTo>
                <a:lnTo>
                  <a:pt x="7315200" y="0"/>
                </a:lnTo>
                <a:lnTo>
                  <a:pt x="7315200" y="1835450"/>
                </a:lnTo>
                <a:lnTo>
                  <a:pt x="0" y="1835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50256" y="7575250"/>
            <a:ext cx="7315200" cy="1835450"/>
          </a:xfrm>
          <a:custGeom>
            <a:avLst/>
            <a:gdLst/>
            <a:ahLst/>
            <a:cxnLst/>
            <a:rect r="r" b="b" t="t" l="l"/>
            <a:pathLst>
              <a:path h="1835450" w="7315200">
                <a:moveTo>
                  <a:pt x="0" y="0"/>
                </a:moveTo>
                <a:lnTo>
                  <a:pt x="7315200" y="0"/>
                </a:lnTo>
                <a:lnTo>
                  <a:pt x="7315200" y="1835450"/>
                </a:lnTo>
                <a:lnTo>
                  <a:pt x="0" y="1835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825837" y="19050"/>
            <a:ext cx="13568355" cy="1032586"/>
            <a:chOff x="0" y="0"/>
            <a:chExt cx="18091140" cy="13767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81669" y="2009590"/>
            <a:ext cx="19813577" cy="12860740"/>
            <a:chOff x="0" y="0"/>
            <a:chExt cx="3130550" cy="2032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30550" cy="2032000"/>
            </a:xfrm>
            <a:custGeom>
              <a:avLst/>
              <a:gdLst/>
              <a:ahLst/>
              <a:cxnLst/>
              <a:rect r="r" b="b" t="t" l="l"/>
              <a:pathLst>
                <a:path h="2032000" w="3130550">
                  <a:moveTo>
                    <a:pt x="0" y="1123950"/>
                  </a:moveTo>
                  <a:lnTo>
                    <a:pt x="0" y="2032000"/>
                  </a:lnTo>
                  <a:lnTo>
                    <a:pt x="3130550" y="203200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BED018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76601" y="2990454"/>
            <a:ext cx="4619957" cy="5440720"/>
            <a:chOff x="0" y="0"/>
            <a:chExt cx="1030513" cy="12135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30513" cy="1213590"/>
            </a:xfrm>
            <a:custGeom>
              <a:avLst/>
              <a:gdLst/>
              <a:ahLst/>
              <a:cxnLst/>
              <a:rect r="r" b="b" t="t" l="l"/>
              <a:pathLst>
                <a:path h="1213590" w="1030513">
                  <a:moveTo>
                    <a:pt x="0" y="0"/>
                  </a:moveTo>
                  <a:lnTo>
                    <a:pt x="1030513" y="0"/>
                  </a:lnTo>
                  <a:lnTo>
                    <a:pt x="1030513" y="1213590"/>
                  </a:lnTo>
                  <a:lnTo>
                    <a:pt x="0" y="1213590"/>
                  </a:lnTo>
                  <a:close/>
                </a:path>
              </a:pathLst>
            </a:custGeom>
            <a:solidFill>
              <a:srgbClr val="1D1D1B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030513" cy="12516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670987" y="2998085"/>
            <a:ext cx="4619957" cy="5440720"/>
            <a:chOff x="0" y="0"/>
            <a:chExt cx="1030513" cy="121359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30513" cy="1213590"/>
            </a:xfrm>
            <a:custGeom>
              <a:avLst/>
              <a:gdLst/>
              <a:ahLst/>
              <a:cxnLst/>
              <a:rect r="r" b="b" t="t" l="l"/>
              <a:pathLst>
                <a:path h="1213590" w="1030513">
                  <a:moveTo>
                    <a:pt x="0" y="0"/>
                  </a:moveTo>
                  <a:lnTo>
                    <a:pt x="1030513" y="0"/>
                  </a:lnTo>
                  <a:lnTo>
                    <a:pt x="1030513" y="1213590"/>
                  </a:lnTo>
                  <a:lnTo>
                    <a:pt x="0" y="1213590"/>
                  </a:lnTo>
                  <a:close/>
                </a:path>
              </a:pathLst>
            </a:custGeom>
            <a:solidFill>
              <a:srgbClr val="1D1D1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030513" cy="12516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5400000">
            <a:off x="4733463" y="3643775"/>
            <a:ext cx="1489426" cy="560396"/>
          </a:xfrm>
          <a:custGeom>
            <a:avLst/>
            <a:gdLst/>
            <a:ahLst/>
            <a:cxnLst/>
            <a:rect r="r" b="b" t="t" l="l"/>
            <a:pathLst>
              <a:path h="560396" w="1489426">
                <a:moveTo>
                  <a:pt x="0" y="0"/>
                </a:moveTo>
                <a:lnTo>
                  <a:pt x="1489426" y="0"/>
                </a:lnTo>
                <a:lnTo>
                  <a:pt x="1489426" y="560396"/>
                </a:lnTo>
                <a:lnTo>
                  <a:pt x="0" y="5603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5400000">
            <a:off x="10027849" y="6175328"/>
            <a:ext cx="1489426" cy="560396"/>
          </a:xfrm>
          <a:custGeom>
            <a:avLst/>
            <a:gdLst/>
            <a:ahLst/>
            <a:cxnLst/>
            <a:rect r="r" b="b" t="t" l="l"/>
            <a:pathLst>
              <a:path h="560396" w="1489426">
                <a:moveTo>
                  <a:pt x="0" y="0"/>
                </a:moveTo>
                <a:lnTo>
                  <a:pt x="1489426" y="0"/>
                </a:lnTo>
                <a:lnTo>
                  <a:pt x="1489426" y="560397"/>
                </a:lnTo>
                <a:lnTo>
                  <a:pt x="0" y="5603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1965743" y="2982822"/>
            <a:ext cx="4619957" cy="5440720"/>
            <a:chOff x="0" y="0"/>
            <a:chExt cx="1030513" cy="121359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30513" cy="1213590"/>
            </a:xfrm>
            <a:custGeom>
              <a:avLst/>
              <a:gdLst/>
              <a:ahLst/>
              <a:cxnLst/>
              <a:rect r="r" b="b" t="t" l="l"/>
              <a:pathLst>
                <a:path h="1213590" w="1030513">
                  <a:moveTo>
                    <a:pt x="0" y="0"/>
                  </a:moveTo>
                  <a:lnTo>
                    <a:pt x="1030513" y="0"/>
                  </a:lnTo>
                  <a:lnTo>
                    <a:pt x="1030513" y="1213590"/>
                  </a:lnTo>
                  <a:lnTo>
                    <a:pt x="0" y="1213590"/>
                  </a:lnTo>
                  <a:close/>
                </a:path>
              </a:pathLst>
            </a:custGeom>
            <a:solidFill>
              <a:srgbClr val="1D1D1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30513" cy="12516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5400000">
            <a:off x="15322605" y="3643775"/>
            <a:ext cx="1489426" cy="560396"/>
          </a:xfrm>
          <a:custGeom>
            <a:avLst/>
            <a:gdLst/>
            <a:ahLst/>
            <a:cxnLst/>
            <a:rect r="r" b="b" t="t" l="l"/>
            <a:pathLst>
              <a:path h="560396" w="1489426">
                <a:moveTo>
                  <a:pt x="0" y="0"/>
                </a:moveTo>
                <a:lnTo>
                  <a:pt x="1489426" y="0"/>
                </a:lnTo>
                <a:lnTo>
                  <a:pt x="1489426" y="560396"/>
                </a:lnTo>
                <a:lnTo>
                  <a:pt x="0" y="5603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160221" y="1802830"/>
            <a:ext cx="9604221" cy="77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7"/>
              </a:lnSpc>
            </a:pPr>
            <a:r>
              <a:rPr lang="en-US" sz="4605">
                <a:solidFill>
                  <a:srgbClr val="BED018"/>
                </a:solidFill>
                <a:latin typeface="Anton"/>
                <a:ea typeface="Anton"/>
                <a:cs typeface="Anton"/>
                <a:sym typeface="Anton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578789" y="1434679"/>
            <a:ext cx="6441210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01494" y="7536375"/>
            <a:ext cx="3296528" cy="451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89"/>
              </a:lnSpc>
            </a:pPr>
            <a:r>
              <a:rPr lang="en-US" sz="2951">
                <a:solidFill>
                  <a:srgbClr val="FCEC4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995880" y="7544007"/>
            <a:ext cx="3296528" cy="451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89"/>
              </a:lnSpc>
            </a:pPr>
            <a:r>
              <a:rPr lang="en-US" sz="2951">
                <a:solidFill>
                  <a:srgbClr val="FCEC4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290636" y="7528744"/>
            <a:ext cx="3296528" cy="451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89"/>
              </a:lnSpc>
            </a:pPr>
            <a:r>
              <a:rPr lang="en-US" sz="2951">
                <a:solidFill>
                  <a:srgbClr val="FCEC4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6825837" y="19050"/>
            <a:ext cx="13568355" cy="1032586"/>
            <a:chOff x="0" y="0"/>
            <a:chExt cx="18091140" cy="137678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271385" y="1795219"/>
            <a:ext cx="7315200" cy="1847088"/>
          </a:xfrm>
          <a:custGeom>
            <a:avLst/>
            <a:gdLst/>
            <a:ahLst/>
            <a:cxnLst/>
            <a:rect r="r" b="b" t="t" l="l"/>
            <a:pathLst>
              <a:path h="1847088" w="7315200">
                <a:moveTo>
                  <a:pt x="0" y="0"/>
                </a:moveTo>
                <a:lnTo>
                  <a:pt x="7315200" y="0"/>
                </a:lnTo>
                <a:lnTo>
                  <a:pt x="7315200" y="1847088"/>
                </a:lnTo>
                <a:lnTo>
                  <a:pt x="0" y="18470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9669083" y="-271200"/>
            <a:ext cx="16277561" cy="11086460"/>
            <a:chOff x="0" y="0"/>
            <a:chExt cx="5475623" cy="37293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solidFill>
              <a:srgbClr val="1D1D1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blipFill>
              <a:blip r:embed="rId4"/>
              <a:stretch>
                <a:fillRect l="0" t="0" r="-2227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386215" y="2259264"/>
            <a:ext cx="6838331" cy="1036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95"/>
              </a:lnSpc>
            </a:pPr>
            <a:r>
              <a:rPr lang="en-US" sz="6068">
                <a:solidFill>
                  <a:srgbClr val="FCEC43"/>
                </a:solidFill>
                <a:latin typeface="Anton"/>
                <a:ea typeface="Anton"/>
                <a:cs typeface="Anton"/>
                <a:sym typeface="Anton"/>
              </a:rPr>
              <a:t>TEXTO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76601" y="3071621"/>
            <a:ext cx="6838331" cy="1036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95"/>
              </a:lnSpc>
            </a:pPr>
            <a:r>
              <a:rPr lang="en-US" sz="6068">
                <a:solidFill>
                  <a:srgbClr val="FCEC43"/>
                </a:solidFill>
                <a:latin typeface="Anton"/>
                <a:ea typeface="Anton"/>
                <a:cs typeface="Anton"/>
                <a:sym typeface="Anton"/>
              </a:rPr>
              <a:t>TEXTO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76601" y="3883978"/>
            <a:ext cx="6838331" cy="1036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95"/>
              </a:lnSpc>
            </a:pPr>
            <a:r>
              <a:rPr lang="en-US" sz="6068">
                <a:solidFill>
                  <a:srgbClr val="FCEC43"/>
                </a:solidFill>
                <a:latin typeface="Anton"/>
                <a:ea typeface="Anton"/>
                <a:cs typeface="Anton"/>
                <a:sym typeface="Anton"/>
              </a:rPr>
              <a:t>TEXTO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44460" y="57783"/>
            <a:ext cx="13568355" cy="1032586"/>
            <a:chOff x="0" y="0"/>
            <a:chExt cx="18091140" cy="137678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70309" y="4539282"/>
            <a:ext cx="414756" cy="382612"/>
          </a:xfrm>
          <a:custGeom>
            <a:avLst/>
            <a:gdLst/>
            <a:ahLst/>
            <a:cxnLst/>
            <a:rect r="r" b="b" t="t" l="l"/>
            <a:pathLst>
              <a:path h="382612" w="414756">
                <a:moveTo>
                  <a:pt x="0" y="0"/>
                </a:moveTo>
                <a:lnTo>
                  <a:pt x="414755" y="0"/>
                </a:lnTo>
                <a:lnTo>
                  <a:pt x="414755" y="382612"/>
                </a:lnTo>
                <a:lnTo>
                  <a:pt x="0" y="3826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1370309" y="5160051"/>
            <a:ext cx="6492240" cy="0"/>
          </a:xfrm>
          <a:prstGeom prst="line">
            <a:avLst/>
          </a:prstGeom>
          <a:ln cap="flat" w="9525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370309" y="5398270"/>
            <a:ext cx="414756" cy="382612"/>
          </a:xfrm>
          <a:custGeom>
            <a:avLst/>
            <a:gdLst/>
            <a:ahLst/>
            <a:cxnLst/>
            <a:rect r="r" b="b" t="t" l="l"/>
            <a:pathLst>
              <a:path h="382612" w="414756">
                <a:moveTo>
                  <a:pt x="0" y="0"/>
                </a:moveTo>
                <a:lnTo>
                  <a:pt x="414755" y="0"/>
                </a:lnTo>
                <a:lnTo>
                  <a:pt x="414755" y="382612"/>
                </a:lnTo>
                <a:lnTo>
                  <a:pt x="0" y="3826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0">
            <a:off x="1370309" y="6019039"/>
            <a:ext cx="6492240" cy="0"/>
          </a:xfrm>
          <a:prstGeom prst="line">
            <a:avLst/>
          </a:prstGeom>
          <a:ln cap="flat" w="9525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370309" y="6266783"/>
            <a:ext cx="414756" cy="382612"/>
          </a:xfrm>
          <a:custGeom>
            <a:avLst/>
            <a:gdLst/>
            <a:ahLst/>
            <a:cxnLst/>
            <a:rect r="r" b="b" t="t" l="l"/>
            <a:pathLst>
              <a:path h="382612" w="414756">
                <a:moveTo>
                  <a:pt x="0" y="0"/>
                </a:moveTo>
                <a:lnTo>
                  <a:pt x="414755" y="0"/>
                </a:lnTo>
                <a:lnTo>
                  <a:pt x="414755" y="382612"/>
                </a:lnTo>
                <a:lnTo>
                  <a:pt x="0" y="3826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rot="0">
            <a:off x="1370309" y="6887551"/>
            <a:ext cx="6492240" cy="0"/>
          </a:xfrm>
          <a:prstGeom prst="line">
            <a:avLst/>
          </a:prstGeom>
          <a:ln cap="flat" w="9525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370309" y="7144821"/>
            <a:ext cx="414756" cy="382612"/>
          </a:xfrm>
          <a:custGeom>
            <a:avLst/>
            <a:gdLst/>
            <a:ahLst/>
            <a:cxnLst/>
            <a:rect r="r" b="b" t="t" l="l"/>
            <a:pathLst>
              <a:path h="382612" w="414756">
                <a:moveTo>
                  <a:pt x="0" y="0"/>
                </a:moveTo>
                <a:lnTo>
                  <a:pt x="414755" y="0"/>
                </a:lnTo>
                <a:lnTo>
                  <a:pt x="414755" y="382612"/>
                </a:lnTo>
                <a:lnTo>
                  <a:pt x="0" y="3826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9" id="9"/>
          <p:cNvSpPr/>
          <p:nvPr/>
        </p:nvSpPr>
        <p:spPr>
          <a:xfrm rot="0">
            <a:off x="1370309" y="7765589"/>
            <a:ext cx="6492240" cy="0"/>
          </a:xfrm>
          <a:prstGeom prst="line">
            <a:avLst/>
          </a:prstGeom>
          <a:ln cap="flat" w="9525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370309" y="8003714"/>
            <a:ext cx="414756" cy="382612"/>
          </a:xfrm>
          <a:custGeom>
            <a:avLst/>
            <a:gdLst/>
            <a:ahLst/>
            <a:cxnLst/>
            <a:rect r="r" b="b" t="t" l="l"/>
            <a:pathLst>
              <a:path h="382612" w="414756">
                <a:moveTo>
                  <a:pt x="0" y="0"/>
                </a:moveTo>
                <a:lnTo>
                  <a:pt x="414755" y="0"/>
                </a:lnTo>
                <a:lnTo>
                  <a:pt x="414755" y="382612"/>
                </a:lnTo>
                <a:lnTo>
                  <a:pt x="0" y="3826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rot="0">
            <a:off x="1370309" y="8624483"/>
            <a:ext cx="6492240" cy="0"/>
          </a:xfrm>
          <a:prstGeom prst="line">
            <a:avLst/>
          </a:prstGeom>
          <a:ln cap="flat" w="9525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914400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9732" t="-489" r="-1995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370309" y="2170499"/>
            <a:ext cx="6492240" cy="634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81"/>
              </a:lnSpc>
            </a:pPr>
            <a:r>
              <a:rPr lang="en-US" sz="4605">
                <a:solidFill>
                  <a:srgbClr val="BED018"/>
                </a:solidFill>
                <a:latin typeface="Anton"/>
                <a:ea typeface="Anton"/>
                <a:cs typeface="Anton"/>
                <a:sym typeface="Anton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06146" y="4529639"/>
            <a:ext cx="5756403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106146" y="5388627"/>
            <a:ext cx="5756403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06146" y="6257140"/>
            <a:ext cx="5756403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106146" y="7135177"/>
            <a:ext cx="5756403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106146" y="7994071"/>
            <a:ext cx="5756403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21339" y="1614892"/>
            <a:ext cx="6441210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216586" y="250627"/>
            <a:ext cx="7288989" cy="849916"/>
          </a:xfrm>
          <a:custGeom>
            <a:avLst/>
            <a:gdLst/>
            <a:ahLst/>
            <a:cxnLst/>
            <a:rect r="r" b="b" t="t" l="l"/>
            <a:pathLst>
              <a:path h="849916" w="7288989">
                <a:moveTo>
                  <a:pt x="0" y="0"/>
                </a:moveTo>
                <a:lnTo>
                  <a:pt x="7288989" y="0"/>
                </a:lnTo>
                <a:lnTo>
                  <a:pt x="7288989" y="849915"/>
                </a:lnTo>
                <a:lnTo>
                  <a:pt x="0" y="8499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560235" y="4373253"/>
            <a:ext cx="6492240" cy="0"/>
          </a:xfrm>
          <a:prstGeom prst="line">
            <a:avLst/>
          </a:prstGeom>
          <a:ln cap="flat" w="9525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10560235" y="5232241"/>
            <a:ext cx="6492240" cy="0"/>
          </a:xfrm>
          <a:prstGeom prst="line">
            <a:avLst/>
          </a:prstGeom>
          <a:ln cap="flat" w="9525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0">
            <a:off x="10560235" y="6472316"/>
            <a:ext cx="6492240" cy="0"/>
          </a:xfrm>
          <a:prstGeom prst="line">
            <a:avLst/>
          </a:prstGeom>
          <a:ln cap="flat" w="9525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rot="0">
            <a:off x="10560235" y="7350354"/>
            <a:ext cx="6492240" cy="0"/>
          </a:xfrm>
          <a:prstGeom prst="line">
            <a:avLst/>
          </a:prstGeom>
          <a:ln cap="flat" w="9525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rot="0">
            <a:off x="1370309" y="8399067"/>
            <a:ext cx="6492240" cy="0"/>
          </a:xfrm>
          <a:prstGeom prst="line">
            <a:avLst/>
          </a:prstGeom>
          <a:ln cap="flat" w="9525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2218" r="0" b="-1198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560235" y="1927414"/>
            <a:ext cx="6492240" cy="634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81"/>
              </a:lnSpc>
            </a:pPr>
            <a:r>
              <a:rPr lang="en-US" sz="4605">
                <a:solidFill>
                  <a:srgbClr val="FCEC43"/>
                </a:solidFill>
                <a:latin typeface="Anton"/>
                <a:ea typeface="Anton"/>
                <a:cs typeface="Anton"/>
                <a:sym typeface="Anton"/>
              </a:rPr>
              <a:t>TEXTO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560235" y="3742841"/>
            <a:ext cx="5756403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560235" y="4601829"/>
            <a:ext cx="2878202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560235" y="5470342"/>
            <a:ext cx="3246120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560235" y="6719942"/>
            <a:ext cx="3246120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560235" y="7578835"/>
            <a:ext cx="2609710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3802385" y="3535822"/>
            <a:ext cx="3545552" cy="797749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3802385" y="4403904"/>
            <a:ext cx="3545552" cy="797749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3802385" y="5462916"/>
            <a:ext cx="3545552" cy="797749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3802385" y="6519753"/>
            <a:ext cx="3545552" cy="797749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3802385" y="7380910"/>
            <a:ext cx="3545552" cy="797749"/>
          </a:xfrm>
          <a:prstGeom prst="rect">
            <a:avLst/>
          </a:prstGeom>
        </p:spPr>
      </p:pic>
      <p:sp>
        <p:nvSpPr>
          <p:cNvPr name="TextBox 19" id="19"/>
          <p:cNvSpPr txBox="true"/>
          <p:nvPr/>
        </p:nvSpPr>
        <p:spPr>
          <a:xfrm rot="0">
            <a:off x="10585750" y="1404250"/>
            <a:ext cx="6441210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1056161" y="235934"/>
            <a:ext cx="7288989" cy="849916"/>
          </a:xfrm>
          <a:custGeom>
            <a:avLst/>
            <a:gdLst/>
            <a:ahLst/>
            <a:cxnLst/>
            <a:rect r="r" b="b" t="t" l="l"/>
            <a:pathLst>
              <a:path h="849916" w="7288989">
                <a:moveTo>
                  <a:pt x="0" y="0"/>
                </a:moveTo>
                <a:lnTo>
                  <a:pt x="7288989" y="0"/>
                </a:lnTo>
                <a:lnTo>
                  <a:pt x="7288989" y="849916"/>
                </a:lnTo>
                <a:lnTo>
                  <a:pt x="0" y="8499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41889" y="2025500"/>
            <a:ext cx="9604221" cy="77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7"/>
              </a:lnSpc>
            </a:pPr>
            <a:r>
              <a:rPr lang="en-US" sz="4605">
                <a:solidFill>
                  <a:srgbClr val="BED018"/>
                </a:solidFill>
                <a:latin typeface="Anton"/>
                <a:ea typeface="Anton"/>
                <a:cs typeface="Anton"/>
                <a:sym typeface="Anton"/>
              </a:rPr>
              <a:t>TEXTO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760458" y="1657350"/>
            <a:ext cx="6441210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572475" y="4258153"/>
            <a:ext cx="4834574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50296" y="4257541"/>
            <a:ext cx="4834574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022947" y="4258153"/>
            <a:ext cx="4834574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50296" y="3593955"/>
            <a:ext cx="4834574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572475" y="3593955"/>
            <a:ext cx="4834574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022947" y="3593955"/>
            <a:ext cx="4834574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-804415" y="1863264"/>
            <a:ext cx="4614223" cy="1157750"/>
          </a:xfrm>
          <a:custGeom>
            <a:avLst/>
            <a:gdLst/>
            <a:ahLst/>
            <a:cxnLst/>
            <a:rect r="r" b="b" t="t" l="l"/>
            <a:pathLst>
              <a:path h="1157750" w="4614223">
                <a:moveTo>
                  <a:pt x="0" y="0"/>
                </a:moveTo>
                <a:lnTo>
                  <a:pt x="4614222" y="0"/>
                </a:lnTo>
                <a:lnTo>
                  <a:pt x="4614222" y="1157751"/>
                </a:lnTo>
                <a:lnTo>
                  <a:pt x="0" y="1157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6825837" y="19050"/>
            <a:ext cx="13568355" cy="1032586"/>
            <a:chOff x="0" y="0"/>
            <a:chExt cx="18091140" cy="137678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76601" y="3855273"/>
            <a:ext cx="4619957" cy="5064860"/>
            <a:chOff x="0" y="0"/>
            <a:chExt cx="1030513" cy="1129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30513" cy="1129752"/>
            </a:xfrm>
            <a:custGeom>
              <a:avLst/>
              <a:gdLst/>
              <a:ahLst/>
              <a:cxnLst/>
              <a:rect r="r" b="b" t="t" l="l"/>
              <a:pathLst>
                <a:path h="1129752" w="1030513">
                  <a:moveTo>
                    <a:pt x="0" y="0"/>
                  </a:moveTo>
                  <a:lnTo>
                    <a:pt x="1030513" y="0"/>
                  </a:lnTo>
                  <a:lnTo>
                    <a:pt x="1030513" y="1129752"/>
                  </a:lnTo>
                  <a:lnTo>
                    <a:pt x="0" y="1129752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030513" cy="11678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4341889" y="1548162"/>
            <a:ext cx="9604221" cy="77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7"/>
              </a:lnSpc>
            </a:pPr>
            <a:r>
              <a:rPr lang="en-US" sz="4605">
                <a:solidFill>
                  <a:srgbClr val="BED018"/>
                </a:solidFill>
                <a:latin typeface="Anton"/>
                <a:ea typeface="Anton"/>
                <a:cs typeface="Anton"/>
                <a:sym typeface="Anton"/>
              </a:rPr>
              <a:t>TEXTO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760458" y="1180011"/>
            <a:ext cx="6441210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363013" y="2659919"/>
            <a:ext cx="4619957" cy="1109629"/>
            <a:chOff x="0" y="0"/>
            <a:chExt cx="1030513" cy="2475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30513" cy="247510"/>
            </a:xfrm>
            <a:custGeom>
              <a:avLst/>
              <a:gdLst/>
              <a:ahLst/>
              <a:cxnLst/>
              <a:rect r="r" b="b" t="t" l="l"/>
              <a:pathLst>
                <a:path h="247510" w="1030513">
                  <a:moveTo>
                    <a:pt x="0" y="0"/>
                  </a:moveTo>
                  <a:lnTo>
                    <a:pt x="1030513" y="0"/>
                  </a:lnTo>
                  <a:lnTo>
                    <a:pt x="1030513" y="247510"/>
                  </a:lnTo>
                  <a:lnTo>
                    <a:pt x="0" y="247510"/>
                  </a:lnTo>
                  <a:close/>
                </a:path>
              </a:pathLst>
            </a:custGeom>
            <a:solidFill>
              <a:srgbClr val="1D1D1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030513" cy="2856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674875" y="3000677"/>
            <a:ext cx="4085583" cy="457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2951">
                <a:solidFill>
                  <a:srgbClr val="FCEC4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30200" y="7954749"/>
            <a:ext cx="4085583" cy="686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39"/>
              </a:lnSpc>
            </a:pPr>
            <a:r>
              <a:rPr lang="en-US" sz="4351">
                <a:solidFill>
                  <a:srgbClr val="213B7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85526" y="4255323"/>
            <a:ext cx="4130258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0059" indent="-235029" lvl="1">
              <a:lnSpc>
                <a:spcPts val="3048"/>
              </a:lnSpc>
              <a:buFont typeface="Arial"/>
              <a:buChar char="•"/>
            </a:pPr>
            <a:r>
              <a:rPr lang="en-US" sz="2177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6677878" y="3855273"/>
            <a:ext cx="4619957" cy="5064860"/>
            <a:chOff x="0" y="0"/>
            <a:chExt cx="1030513" cy="112975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30513" cy="1129752"/>
            </a:xfrm>
            <a:custGeom>
              <a:avLst/>
              <a:gdLst/>
              <a:ahLst/>
              <a:cxnLst/>
              <a:rect r="r" b="b" t="t" l="l"/>
              <a:pathLst>
                <a:path h="1129752" w="1030513">
                  <a:moveTo>
                    <a:pt x="0" y="0"/>
                  </a:moveTo>
                  <a:lnTo>
                    <a:pt x="1030513" y="0"/>
                  </a:lnTo>
                  <a:lnTo>
                    <a:pt x="1030513" y="1129752"/>
                  </a:lnTo>
                  <a:lnTo>
                    <a:pt x="0" y="1129752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030513" cy="11678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664290" y="2659919"/>
            <a:ext cx="4619957" cy="1109629"/>
            <a:chOff x="0" y="0"/>
            <a:chExt cx="1030513" cy="24751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30513" cy="247510"/>
            </a:xfrm>
            <a:custGeom>
              <a:avLst/>
              <a:gdLst/>
              <a:ahLst/>
              <a:cxnLst/>
              <a:rect r="r" b="b" t="t" l="l"/>
              <a:pathLst>
                <a:path h="247510" w="1030513">
                  <a:moveTo>
                    <a:pt x="0" y="0"/>
                  </a:moveTo>
                  <a:lnTo>
                    <a:pt x="1030513" y="0"/>
                  </a:lnTo>
                  <a:lnTo>
                    <a:pt x="1030513" y="247510"/>
                  </a:lnTo>
                  <a:lnTo>
                    <a:pt x="0" y="247510"/>
                  </a:lnTo>
                  <a:close/>
                </a:path>
              </a:pathLst>
            </a:custGeom>
            <a:solidFill>
              <a:srgbClr val="1D1D1B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030513" cy="2856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6976152" y="3000677"/>
            <a:ext cx="4085583" cy="457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2951">
                <a:solidFill>
                  <a:srgbClr val="FCEC4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931477" y="7954749"/>
            <a:ext cx="4085583" cy="686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39"/>
              </a:lnSpc>
            </a:pPr>
            <a:r>
              <a:rPr lang="en-US" sz="4351">
                <a:solidFill>
                  <a:srgbClr val="213B7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886803" y="4255323"/>
            <a:ext cx="4130258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0059" indent="-235029" lvl="1">
              <a:lnSpc>
                <a:spcPts val="3048"/>
              </a:lnSpc>
              <a:buFont typeface="Arial"/>
              <a:buChar char="•"/>
            </a:pPr>
            <a:r>
              <a:rPr lang="en-US" sz="2177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2006748" y="3855273"/>
            <a:ext cx="4619957" cy="5064860"/>
            <a:chOff x="0" y="0"/>
            <a:chExt cx="1030513" cy="112975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30513" cy="1129752"/>
            </a:xfrm>
            <a:custGeom>
              <a:avLst/>
              <a:gdLst/>
              <a:ahLst/>
              <a:cxnLst/>
              <a:rect r="r" b="b" t="t" l="l"/>
              <a:pathLst>
                <a:path h="1129752" w="1030513">
                  <a:moveTo>
                    <a:pt x="0" y="0"/>
                  </a:moveTo>
                  <a:lnTo>
                    <a:pt x="1030513" y="0"/>
                  </a:lnTo>
                  <a:lnTo>
                    <a:pt x="1030513" y="1129752"/>
                  </a:lnTo>
                  <a:lnTo>
                    <a:pt x="0" y="1129752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030513" cy="11678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1993160" y="2659919"/>
            <a:ext cx="4619957" cy="1109629"/>
            <a:chOff x="0" y="0"/>
            <a:chExt cx="1030513" cy="24751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30513" cy="247510"/>
            </a:xfrm>
            <a:custGeom>
              <a:avLst/>
              <a:gdLst/>
              <a:ahLst/>
              <a:cxnLst/>
              <a:rect r="r" b="b" t="t" l="l"/>
              <a:pathLst>
                <a:path h="247510" w="1030513">
                  <a:moveTo>
                    <a:pt x="0" y="0"/>
                  </a:moveTo>
                  <a:lnTo>
                    <a:pt x="1030513" y="0"/>
                  </a:lnTo>
                  <a:lnTo>
                    <a:pt x="1030513" y="247510"/>
                  </a:lnTo>
                  <a:lnTo>
                    <a:pt x="0" y="247510"/>
                  </a:lnTo>
                  <a:close/>
                </a:path>
              </a:pathLst>
            </a:custGeom>
            <a:solidFill>
              <a:srgbClr val="1D1D1B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1030513" cy="2856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12305022" y="3000677"/>
            <a:ext cx="4085583" cy="457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2951">
                <a:solidFill>
                  <a:srgbClr val="FCEC4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260347" y="7954749"/>
            <a:ext cx="4085583" cy="686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39"/>
              </a:lnSpc>
            </a:pPr>
            <a:r>
              <a:rPr lang="en-US" sz="4351">
                <a:solidFill>
                  <a:srgbClr val="213B7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215673" y="4255323"/>
            <a:ext cx="4130258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0059" indent="-235029" lvl="1">
              <a:lnSpc>
                <a:spcPts val="3048"/>
              </a:lnSpc>
              <a:buFont typeface="Arial"/>
              <a:buChar char="•"/>
            </a:pPr>
            <a:r>
              <a:rPr lang="en-US" sz="2177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5400000">
            <a:off x="1316820" y="-1115448"/>
            <a:ext cx="1016701" cy="2882400"/>
          </a:xfrm>
          <a:custGeom>
            <a:avLst/>
            <a:gdLst/>
            <a:ahLst/>
            <a:cxnLst/>
            <a:rect r="r" b="b" t="t" l="l"/>
            <a:pathLst>
              <a:path h="2882400" w="1016701">
                <a:moveTo>
                  <a:pt x="0" y="0"/>
                </a:moveTo>
                <a:lnTo>
                  <a:pt x="1016701" y="0"/>
                </a:lnTo>
                <a:lnTo>
                  <a:pt x="1016701" y="2882400"/>
                </a:lnTo>
                <a:lnTo>
                  <a:pt x="0" y="2882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-5400000">
            <a:off x="15653428" y="8511159"/>
            <a:ext cx="1016701" cy="2882400"/>
          </a:xfrm>
          <a:custGeom>
            <a:avLst/>
            <a:gdLst/>
            <a:ahLst/>
            <a:cxnLst/>
            <a:rect r="r" b="b" t="t" l="l"/>
            <a:pathLst>
              <a:path h="2882400" w="1016701">
                <a:moveTo>
                  <a:pt x="0" y="0"/>
                </a:moveTo>
                <a:lnTo>
                  <a:pt x="1016701" y="0"/>
                </a:lnTo>
                <a:lnTo>
                  <a:pt x="1016701" y="2882400"/>
                </a:lnTo>
                <a:lnTo>
                  <a:pt x="0" y="2882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6825837" y="19050"/>
            <a:ext cx="13568355" cy="1032586"/>
            <a:chOff x="0" y="0"/>
            <a:chExt cx="18091140" cy="137678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389590" y="4361004"/>
            <a:ext cx="1249627" cy="470172"/>
          </a:xfrm>
          <a:custGeom>
            <a:avLst/>
            <a:gdLst/>
            <a:ahLst/>
            <a:cxnLst/>
            <a:rect r="r" b="b" t="t" l="l"/>
            <a:pathLst>
              <a:path h="470172" w="1249627">
                <a:moveTo>
                  <a:pt x="0" y="0"/>
                </a:moveTo>
                <a:lnTo>
                  <a:pt x="1249627" y="0"/>
                </a:lnTo>
                <a:lnTo>
                  <a:pt x="1249627" y="470172"/>
                </a:lnTo>
                <a:lnTo>
                  <a:pt x="0" y="4701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09400" y="4361004"/>
            <a:ext cx="1249627" cy="470172"/>
          </a:xfrm>
          <a:custGeom>
            <a:avLst/>
            <a:gdLst/>
            <a:ahLst/>
            <a:cxnLst/>
            <a:rect r="r" b="b" t="t" l="l"/>
            <a:pathLst>
              <a:path h="470172" w="1249627">
                <a:moveTo>
                  <a:pt x="0" y="0"/>
                </a:moveTo>
                <a:lnTo>
                  <a:pt x="1249628" y="0"/>
                </a:lnTo>
                <a:lnTo>
                  <a:pt x="1249628" y="470172"/>
                </a:lnTo>
                <a:lnTo>
                  <a:pt x="0" y="4701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578340" y="5759077"/>
            <a:ext cx="1008333" cy="1008333"/>
            <a:chOff x="0" y="0"/>
            <a:chExt cx="1344445" cy="1344445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344445" cy="1344445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EC43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-10800000">
              <a:off x="370838" y="472213"/>
              <a:ext cx="602768" cy="400018"/>
            </a:xfrm>
            <a:custGeom>
              <a:avLst/>
              <a:gdLst/>
              <a:ahLst/>
              <a:cxnLst/>
              <a:rect r="r" b="b" t="t" l="l"/>
              <a:pathLst>
                <a:path h="400018" w="602768">
                  <a:moveTo>
                    <a:pt x="0" y="0"/>
                  </a:moveTo>
                  <a:lnTo>
                    <a:pt x="602768" y="0"/>
                  </a:lnTo>
                  <a:lnTo>
                    <a:pt x="602768" y="400019"/>
                  </a:lnTo>
                  <a:lnTo>
                    <a:pt x="0" y="400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8476896" y="5797829"/>
            <a:ext cx="1008333" cy="1008333"/>
            <a:chOff x="0" y="0"/>
            <a:chExt cx="1344445" cy="1344445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344445" cy="1344445"/>
              <a:chOff x="0" y="0"/>
              <a:chExt cx="812800" cy="812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EC43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-10800000">
              <a:off x="370838" y="472213"/>
              <a:ext cx="602768" cy="400018"/>
            </a:xfrm>
            <a:custGeom>
              <a:avLst/>
              <a:gdLst/>
              <a:ahLst/>
              <a:cxnLst/>
              <a:rect r="r" b="b" t="t" l="l"/>
              <a:pathLst>
                <a:path h="400018" w="602768">
                  <a:moveTo>
                    <a:pt x="0" y="0"/>
                  </a:moveTo>
                  <a:lnTo>
                    <a:pt x="602768" y="0"/>
                  </a:lnTo>
                  <a:lnTo>
                    <a:pt x="602768" y="400019"/>
                  </a:lnTo>
                  <a:lnTo>
                    <a:pt x="0" y="400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4395500" y="5759077"/>
            <a:ext cx="1008333" cy="1008333"/>
            <a:chOff x="0" y="0"/>
            <a:chExt cx="1344445" cy="1344445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1344445" cy="1344445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EC43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8" id="18"/>
            <p:cNvSpPr/>
            <p:nvPr/>
          </p:nvSpPr>
          <p:spPr>
            <a:xfrm flipH="false" flipV="false" rot="-10800000">
              <a:off x="370838" y="472213"/>
              <a:ext cx="602768" cy="400018"/>
            </a:xfrm>
            <a:custGeom>
              <a:avLst/>
              <a:gdLst/>
              <a:ahLst/>
              <a:cxnLst/>
              <a:rect r="r" b="b" t="t" l="l"/>
              <a:pathLst>
                <a:path h="400018" w="602768">
                  <a:moveTo>
                    <a:pt x="0" y="0"/>
                  </a:moveTo>
                  <a:lnTo>
                    <a:pt x="602768" y="0"/>
                  </a:lnTo>
                  <a:lnTo>
                    <a:pt x="602768" y="400019"/>
                  </a:lnTo>
                  <a:lnTo>
                    <a:pt x="0" y="400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AutoShape 19" id="19"/>
          <p:cNvSpPr/>
          <p:nvPr/>
        </p:nvSpPr>
        <p:spPr>
          <a:xfrm rot="0">
            <a:off x="2910061" y="7495179"/>
            <a:ext cx="344893" cy="0"/>
          </a:xfrm>
          <a:prstGeom prst="line">
            <a:avLst/>
          </a:prstGeom>
          <a:ln cap="flat" w="19050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rot="0">
            <a:off x="8802413" y="7495179"/>
            <a:ext cx="344893" cy="0"/>
          </a:xfrm>
          <a:prstGeom prst="line">
            <a:avLst/>
          </a:prstGeom>
          <a:ln cap="flat" w="19050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rot="0">
            <a:off x="14727221" y="7495179"/>
            <a:ext cx="344893" cy="0"/>
          </a:xfrm>
          <a:prstGeom prst="line">
            <a:avLst/>
          </a:prstGeom>
          <a:ln cap="flat" w="19050">
            <a:solidFill>
              <a:srgbClr val="FCEC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2" id="22"/>
          <p:cNvSpPr/>
          <p:nvPr/>
        </p:nvSpPr>
        <p:spPr>
          <a:xfrm flipH="false" flipV="false" rot="-5400000">
            <a:off x="16308782" y="2808622"/>
            <a:ext cx="597747" cy="1073065"/>
          </a:xfrm>
          <a:custGeom>
            <a:avLst/>
            <a:gdLst/>
            <a:ahLst/>
            <a:cxnLst/>
            <a:rect r="r" b="b" t="t" l="l"/>
            <a:pathLst>
              <a:path h="1073065" w="597747">
                <a:moveTo>
                  <a:pt x="0" y="0"/>
                </a:moveTo>
                <a:lnTo>
                  <a:pt x="597746" y="0"/>
                </a:lnTo>
                <a:lnTo>
                  <a:pt x="597746" y="1073065"/>
                </a:lnTo>
                <a:lnTo>
                  <a:pt x="0" y="10730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88425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577635" y="2353651"/>
            <a:ext cx="597747" cy="1073065"/>
          </a:xfrm>
          <a:custGeom>
            <a:avLst/>
            <a:gdLst/>
            <a:ahLst/>
            <a:cxnLst/>
            <a:rect r="r" b="b" t="t" l="l"/>
            <a:pathLst>
              <a:path h="1073065" w="597747">
                <a:moveTo>
                  <a:pt x="0" y="0"/>
                </a:moveTo>
                <a:lnTo>
                  <a:pt x="597747" y="0"/>
                </a:lnTo>
                <a:lnTo>
                  <a:pt x="597747" y="1073066"/>
                </a:lnTo>
                <a:lnTo>
                  <a:pt x="0" y="10730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88425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4341889" y="1899119"/>
            <a:ext cx="9604221" cy="77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7"/>
              </a:lnSpc>
            </a:pPr>
            <a:r>
              <a:rPr lang="en-US" sz="4605">
                <a:solidFill>
                  <a:srgbClr val="BED018"/>
                </a:solidFill>
                <a:latin typeface="Anton"/>
                <a:ea typeface="Anton"/>
                <a:cs typeface="Anton"/>
                <a:sym typeface="Anton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760458" y="1530969"/>
            <a:ext cx="6441210" cy="36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48"/>
              </a:lnSpc>
            </a:pPr>
            <a:r>
              <a:rPr lang="en-US" sz="21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81110" y="7676154"/>
            <a:ext cx="4202794" cy="29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8"/>
              </a:lnSpc>
            </a:pPr>
            <a:r>
              <a:rPr lang="en-US" sz="17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81110" y="7006970"/>
            <a:ext cx="4202794" cy="29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8"/>
              </a:lnSpc>
            </a:pPr>
            <a:r>
              <a:rPr lang="en-US" sz="17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873462" y="7676154"/>
            <a:ext cx="4202794" cy="29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8"/>
              </a:lnSpc>
            </a:pPr>
            <a:r>
              <a:rPr lang="en-US" sz="17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873462" y="7006970"/>
            <a:ext cx="4202794" cy="29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8"/>
              </a:lnSpc>
            </a:pPr>
            <a:r>
              <a:rPr lang="en-US" sz="17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798270" y="7676154"/>
            <a:ext cx="4202794" cy="29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8"/>
              </a:lnSpc>
            </a:pPr>
            <a:r>
              <a:rPr lang="en-US" sz="1777">
                <a:solidFill>
                  <a:srgbClr val="FCEC43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798270" y="7006970"/>
            <a:ext cx="4202794" cy="29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8"/>
              </a:lnSpc>
            </a:pPr>
            <a:r>
              <a:rPr lang="en-US" sz="1777">
                <a:solidFill>
                  <a:srgbClr val="FCEC4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6825837" y="19050"/>
            <a:ext cx="13568355" cy="1032586"/>
            <a:chOff x="0" y="0"/>
            <a:chExt cx="18091140" cy="137678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68468" y="3508594"/>
            <a:ext cx="16351064" cy="1761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97"/>
              </a:lnSpc>
            </a:pPr>
            <a:r>
              <a:rPr lang="en-US" sz="13786">
                <a:solidFill>
                  <a:srgbClr val="FCEC43"/>
                </a:solidFill>
                <a:latin typeface="Anton Italics"/>
                <a:ea typeface="Anton Italics"/>
                <a:cs typeface="Anton Italics"/>
                <a:sym typeface="Anton Italics"/>
              </a:rPr>
              <a:t>TEXTO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2201555" y="692030"/>
            <a:ext cx="7315200" cy="1835450"/>
          </a:xfrm>
          <a:custGeom>
            <a:avLst/>
            <a:gdLst/>
            <a:ahLst/>
            <a:cxnLst/>
            <a:rect r="r" b="b" t="t" l="l"/>
            <a:pathLst>
              <a:path h="1835450" w="7315200">
                <a:moveTo>
                  <a:pt x="0" y="0"/>
                </a:moveTo>
                <a:lnTo>
                  <a:pt x="7315200" y="0"/>
                </a:lnTo>
                <a:lnTo>
                  <a:pt x="7315200" y="1835450"/>
                </a:lnTo>
                <a:lnTo>
                  <a:pt x="0" y="1835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50256" y="7575250"/>
            <a:ext cx="7315200" cy="1835450"/>
          </a:xfrm>
          <a:custGeom>
            <a:avLst/>
            <a:gdLst/>
            <a:ahLst/>
            <a:cxnLst/>
            <a:rect r="r" b="b" t="t" l="l"/>
            <a:pathLst>
              <a:path h="1835450" w="7315200">
                <a:moveTo>
                  <a:pt x="0" y="0"/>
                </a:moveTo>
                <a:lnTo>
                  <a:pt x="7315200" y="0"/>
                </a:lnTo>
                <a:lnTo>
                  <a:pt x="7315200" y="1835450"/>
                </a:lnTo>
                <a:lnTo>
                  <a:pt x="0" y="1835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825837" y="19050"/>
            <a:ext cx="13568355" cy="1032586"/>
            <a:chOff x="0" y="0"/>
            <a:chExt cx="18091140" cy="13767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102633" y="2930547"/>
            <a:ext cx="30531425" cy="5905520"/>
            <a:chOff x="0" y="0"/>
            <a:chExt cx="4208050" cy="81393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08050" cy="813939"/>
            </a:xfrm>
            <a:custGeom>
              <a:avLst/>
              <a:gdLst/>
              <a:ahLst/>
              <a:cxnLst/>
              <a:rect r="r" b="b" t="t" l="l"/>
              <a:pathLst>
                <a:path h="813939" w="4208050">
                  <a:moveTo>
                    <a:pt x="203200" y="0"/>
                  </a:moveTo>
                  <a:lnTo>
                    <a:pt x="4208050" y="0"/>
                  </a:lnTo>
                  <a:lnTo>
                    <a:pt x="4004850" y="813939"/>
                  </a:lnTo>
                  <a:lnTo>
                    <a:pt x="0" y="81393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C65DB">
                <a:alpha val="76863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38100"/>
              <a:ext cx="4004850" cy="8520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437871" y="3303499"/>
            <a:ext cx="1425426" cy="1038069"/>
            <a:chOff x="0" y="0"/>
            <a:chExt cx="1117661" cy="81393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17661" cy="813939"/>
            </a:xfrm>
            <a:custGeom>
              <a:avLst/>
              <a:gdLst/>
              <a:ahLst/>
              <a:cxnLst/>
              <a:rect r="r" b="b" t="t" l="l"/>
              <a:pathLst>
                <a:path h="813939" w="1117661">
                  <a:moveTo>
                    <a:pt x="203200" y="0"/>
                  </a:moveTo>
                  <a:lnTo>
                    <a:pt x="1117661" y="0"/>
                  </a:lnTo>
                  <a:lnTo>
                    <a:pt x="914461" y="813939"/>
                  </a:lnTo>
                  <a:lnTo>
                    <a:pt x="0" y="81393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38100"/>
              <a:ext cx="914461" cy="8520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072624" y="4710292"/>
            <a:ext cx="1425426" cy="1038069"/>
            <a:chOff x="0" y="0"/>
            <a:chExt cx="1117661" cy="81393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17661" cy="813939"/>
            </a:xfrm>
            <a:custGeom>
              <a:avLst/>
              <a:gdLst/>
              <a:ahLst/>
              <a:cxnLst/>
              <a:rect r="r" b="b" t="t" l="l"/>
              <a:pathLst>
                <a:path h="813939" w="1117661">
                  <a:moveTo>
                    <a:pt x="203200" y="0"/>
                  </a:moveTo>
                  <a:lnTo>
                    <a:pt x="1117661" y="0"/>
                  </a:lnTo>
                  <a:lnTo>
                    <a:pt x="914461" y="813939"/>
                  </a:lnTo>
                  <a:lnTo>
                    <a:pt x="0" y="81393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01600" y="-38100"/>
              <a:ext cx="914461" cy="8520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725158" y="6117084"/>
            <a:ext cx="1425426" cy="1038069"/>
            <a:chOff x="0" y="0"/>
            <a:chExt cx="1117661" cy="81393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17661" cy="813939"/>
            </a:xfrm>
            <a:custGeom>
              <a:avLst/>
              <a:gdLst/>
              <a:ahLst/>
              <a:cxnLst/>
              <a:rect r="r" b="b" t="t" l="l"/>
              <a:pathLst>
                <a:path h="813939" w="1117661">
                  <a:moveTo>
                    <a:pt x="203200" y="0"/>
                  </a:moveTo>
                  <a:lnTo>
                    <a:pt x="1117661" y="0"/>
                  </a:lnTo>
                  <a:lnTo>
                    <a:pt x="914461" y="813939"/>
                  </a:lnTo>
                  <a:lnTo>
                    <a:pt x="0" y="81393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01600" y="-38100"/>
              <a:ext cx="914461" cy="8520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359912" y="7523876"/>
            <a:ext cx="1425426" cy="1038069"/>
            <a:chOff x="0" y="0"/>
            <a:chExt cx="1117661" cy="81393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17661" cy="813939"/>
            </a:xfrm>
            <a:custGeom>
              <a:avLst/>
              <a:gdLst/>
              <a:ahLst/>
              <a:cxnLst/>
              <a:rect r="r" b="b" t="t" l="l"/>
              <a:pathLst>
                <a:path h="813939" w="1117661">
                  <a:moveTo>
                    <a:pt x="203200" y="0"/>
                  </a:moveTo>
                  <a:lnTo>
                    <a:pt x="1117661" y="0"/>
                  </a:lnTo>
                  <a:lnTo>
                    <a:pt x="914461" y="813939"/>
                  </a:lnTo>
                  <a:lnTo>
                    <a:pt x="0" y="81393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01600" y="-38100"/>
              <a:ext cx="914461" cy="8520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0968313" y="3540143"/>
            <a:ext cx="364541" cy="564782"/>
          </a:xfrm>
          <a:custGeom>
            <a:avLst/>
            <a:gdLst/>
            <a:ahLst/>
            <a:cxnLst/>
            <a:rect r="r" b="b" t="t" l="l"/>
            <a:pathLst>
              <a:path h="564782" w="364541">
                <a:moveTo>
                  <a:pt x="0" y="0"/>
                </a:moveTo>
                <a:lnTo>
                  <a:pt x="364541" y="0"/>
                </a:lnTo>
                <a:lnTo>
                  <a:pt x="364541" y="564782"/>
                </a:lnTo>
                <a:lnTo>
                  <a:pt x="0" y="5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543014" y="5042958"/>
            <a:ext cx="484646" cy="372737"/>
          </a:xfrm>
          <a:custGeom>
            <a:avLst/>
            <a:gdLst/>
            <a:ahLst/>
            <a:cxnLst/>
            <a:rect r="r" b="b" t="t" l="l"/>
            <a:pathLst>
              <a:path h="372737" w="484646">
                <a:moveTo>
                  <a:pt x="0" y="0"/>
                </a:moveTo>
                <a:lnTo>
                  <a:pt x="484646" y="0"/>
                </a:lnTo>
                <a:lnTo>
                  <a:pt x="484646" y="372737"/>
                </a:lnTo>
                <a:lnTo>
                  <a:pt x="0" y="3727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806618" y="7772229"/>
            <a:ext cx="532013" cy="541363"/>
          </a:xfrm>
          <a:custGeom>
            <a:avLst/>
            <a:gdLst/>
            <a:ahLst/>
            <a:cxnLst/>
            <a:rect r="r" b="b" t="t" l="l"/>
            <a:pathLst>
              <a:path h="541363" w="532013">
                <a:moveTo>
                  <a:pt x="0" y="0"/>
                </a:moveTo>
                <a:lnTo>
                  <a:pt x="532013" y="0"/>
                </a:lnTo>
                <a:lnTo>
                  <a:pt x="532013" y="541363"/>
                </a:lnTo>
                <a:lnTo>
                  <a:pt x="0" y="5413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231982" y="6353728"/>
            <a:ext cx="411777" cy="564782"/>
          </a:xfrm>
          <a:custGeom>
            <a:avLst/>
            <a:gdLst/>
            <a:ahLst/>
            <a:cxnLst/>
            <a:rect r="r" b="b" t="t" l="l"/>
            <a:pathLst>
              <a:path h="564782" w="411777">
                <a:moveTo>
                  <a:pt x="0" y="0"/>
                </a:moveTo>
                <a:lnTo>
                  <a:pt x="411777" y="0"/>
                </a:lnTo>
                <a:lnTo>
                  <a:pt x="411777" y="564781"/>
                </a:lnTo>
                <a:lnTo>
                  <a:pt x="0" y="564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-19988411" y="2930547"/>
            <a:ext cx="30531425" cy="5905520"/>
            <a:chOff x="0" y="0"/>
            <a:chExt cx="4208050" cy="81393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208050" cy="813939"/>
            </a:xfrm>
            <a:custGeom>
              <a:avLst/>
              <a:gdLst/>
              <a:ahLst/>
              <a:cxnLst/>
              <a:rect r="r" b="b" t="t" l="l"/>
              <a:pathLst>
                <a:path h="813939" w="4208050">
                  <a:moveTo>
                    <a:pt x="203200" y="0"/>
                  </a:moveTo>
                  <a:lnTo>
                    <a:pt x="4208050" y="0"/>
                  </a:lnTo>
                  <a:lnTo>
                    <a:pt x="4004850" y="813939"/>
                  </a:lnTo>
                  <a:lnTo>
                    <a:pt x="0" y="81393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ED018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101600" y="-38100"/>
              <a:ext cx="4004850" cy="8520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028700" y="1067847"/>
            <a:ext cx="9604221" cy="77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7"/>
              </a:lnSpc>
            </a:pPr>
            <a:r>
              <a:rPr lang="en-US" sz="4605">
                <a:solidFill>
                  <a:srgbClr val="FCEC43"/>
                </a:solidFill>
                <a:latin typeface="Anton"/>
                <a:ea typeface="Anton"/>
                <a:cs typeface="Anton"/>
                <a:sym typeface="Anton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036278" y="3807794"/>
            <a:ext cx="5638712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CEC43"/>
                </a:solidFill>
                <a:latin typeface="Open Sans Light Italics"/>
                <a:ea typeface="Open Sans Light Italics"/>
                <a:cs typeface="Open Sans Light Italics"/>
                <a:sym typeface="Open Sans Light Italics"/>
              </a:rPr>
              <a:t>texto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102953" y="3534689"/>
            <a:ext cx="5638712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CEC4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731183" y="5118564"/>
            <a:ext cx="5638712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CEC43"/>
                </a:solidFill>
                <a:latin typeface="Open Sans Light Italics"/>
                <a:ea typeface="Open Sans Light Italics"/>
                <a:cs typeface="Open Sans Light Italics"/>
                <a:sym typeface="Open Sans Light Italics"/>
              </a:rPr>
              <a:t>texto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797858" y="4845459"/>
            <a:ext cx="5638712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CEC4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428793" y="6598258"/>
            <a:ext cx="5638712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CEC43"/>
                </a:solidFill>
                <a:latin typeface="Open Sans Light Italics"/>
                <a:ea typeface="Open Sans Light Italics"/>
                <a:cs typeface="Open Sans Light Italics"/>
                <a:sym typeface="Open Sans Light Italics"/>
              </a:rPr>
              <a:t>texto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495468" y="6325153"/>
            <a:ext cx="5638712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CEC4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027660" y="8104533"/>
            <a:ext cx="5638712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CEC43"/>
                </a:solidFill>
                <a:latin typeface="Open Sans Light Italics"/>
                <a:ea typeface="Open Sans Light Italics"/>
                <a:cs typeface="Open Sans Light Italics"/>
                <a:sym typeface="Open Sans Light Italics"/>
              </a:rPr>
              <a:t>texto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094335" y="7831428"/>
            <a:ext cx="5638712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CEC4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5400000">
            <a:off x="2236578" y="1064449"/>
            <a:ext cx="3304287" cy="9367824"/>
          </a:xfrm>
          <a:custGeom>
            <a:avLst/>
            <a:gdLst/>
            <a:ahLst/>
            <a:cxnLst/>
            <a:rect r="r" b="b" t="t" l="l"/>
            <a:pathLst>
              <a:path h="9367824" w="3304287">
                <a:moveTo>
                  <a:pt x="0" y="0"/>
                </a:moveTo>
                <a:lnTo>
                  <a:pt x="3304287" y="0"/>
                </a:lnTo>
                <a:lnTo>
                  <a:pt x="3304287" y="9367824"/>
                </a:lnTo>
                <a:lnTo>
                  <a:pt x="0" y="93678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2102953" y="3793720"/>
            <a:ext cx="5638712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CEC4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texto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6825837" y="19050"/>
            <a:ext cx="13568355" cy="1032586"/>
            <a:chOff x="0" y="0"/>
            <a:chExt cx="18091140" cy="137678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68468" y="4210086"/>
            <a:ext cx="16351064" cy="1761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97"/>
              </a:lnSpc>
            </a:pPr>
            <a:r>
              <a:rPr lang="en-US" sz="13786">
                <a:solidFill>
                  <a:srgbClr val="FCEC43"/>
                </a:solidFill>
                <a:latin typeface="Anton Italics"/>
                <a:ea typeface="Anton Italics"/>
                <a:cs typeface="Anton Italics"/>
                <a:sym typeface="Anton Italics"/>
              </a:rPr>
              <a:t>TEXTO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2201555" y="692030"/>
            <a:ext cx="7315200" cy="1835450"/>
          </a:xfrm>
          <a:custGeom>
            <a:avLst/>
            <a:gdLst/>
            <a:ahLst/>
            <a:cxnLst/>
            <a:rect r="r" b="b" t="t" l="l"/>
            <a:pathLst>
              <a:path h="1835450" w="7315200">
                <a:moveTo>
                  <a:pt x="0" y="0"/>
                </a:moveTo>
                <a:lnTo>
                  <a:pt x="7315200" y="0"/>
                </a:lnTo>
                <a:lnTo>
                  <a:pt x="7315200" y="1835450"/>
                </a:lnTo>
                <a:lnTo>
                  <a:pt x="0" y="1835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50256" y="7575250"/>
            <a:ext cx="7315200" cy="1835450"/>
          </a:xfrm>
          <a:custGeom>
            <a:avLst/>
            <a:gdLst/>
            <a:ahLst/>
            <a:cxnLst/>
            <a:rect r="r" b="b" t="t" l="l"/>
            <a:pathLst>
              <a:path h="1835450" w="7315200">
                <a:moveTo>
                  <a:pt x="0" y="0"/>
                </a:moveTo>
                <a:lnTo>
                  <a:pt x="7315200" y="0"/>
                </a:lnTo>
                <a:lnTo>
                  <a:pt x="7315200" y="1835450"/>
                </a:lnTo>
                <a:lnTo>
                  <a:pt x="0" y="1835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825837" y="19050"/>
            <a:ext cx="13568355" cy="1032586"/>
            <a:chOff x="0" y="0"/>
            <a:chExt cx="18091140" cy="13767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403316" y="4061103"/>
            <a:ext cx="6275120" cy="2530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48"/>
              </a:lnSpc>
            </a:pPr>
            <a:r>
              <a:rPr lang="en-US" sz="14748">
                <a:solidFill>
                  <a:srgbClr val="FCEC43"/>
                </a:solidFill>
                <a:latin typeface="Anton Italics"/>
                <a:ea typeface="Anton Italics"/>
                <a:cs typeface="Anton Italics"/>
                <a:sym typeface="Anton Italics"/>
              </a:rPr>
              <a:t>TEXTO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83523" y="404238"/>
            <a:ext cx="3305345" cy="1248924"/>
            <a:chOff x="0" y="0"/>
            <a:chExt cx="4407126" cy="1665232"/>
          </a:xfrm>
        </p:grpSpPr>
        <p:sp>
          <p:nvSpPr>
            <p:cNvPr name="Freeform 4" id="4"/>
            <p:cNvSpPr/>
            <p:nvPr/>
          </p:nvSpPr>
          <p:spPr>
            <a:xfrm flipH="false" flipV="false" rot="-5400000">
              <a:off x="194372" y="-173621"/>
              <a:ext cx="1644481" cy="2033225"/>
            </a:xfrm>
            <a:custGeom>
              <a:avLst/>
              <a:gdLst/>
              <a:ahLst/>
              <a:cxnLst/>
              <a:rect r="r" b="b" t="t" l="l"/>
              <a:pathLst>
                <a:path h="2033225" w="1644481">
                  <a:moveTo>
                    <a:pt x="0" y="0"/>
                  </a:moveTo>
                  <a:lnTo>
                    <a:pt x="1644481" y="0"/>
                  </a:lnTo>
                  <a:lnTo>
                    <a:pt x="1644481" y="2033226"/>
                  </a:lnTo>
                  <a:lnTo>
                    <a:pt x="0" y="2033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29774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-5400000">
              <a:off x="2557898" y="-183996"/>
              <a:ext cx="1665232" cy="2033225"/>
            </a:xfrm>
            <a:custGeom>
              <a:avLst/>
              <a:gdLst/>
              <a:ahLst/>
              <a:cxnLst/>
              <a:rect r="r" b="b" t="t" l="l"/>
              <a:pathLst>
                <a:path h="2033225" w="1665232">
                  <a:moveTo>
                    <a:pt x="0" y="0"/>
                  </a:moveTo>
                  <a:lnTo>
                    <a:pt x="1665232" y="0"/>
                  </a:lnTo>
                  <a:lnTo>
                    <a:pt x="1665232" y="2033225"/>
                  </a:lnTo>
                  <a:lnTo>
                    <a:pt x="0" y="2033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28156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6349399" y="6448824"/>
            <a:ext cx="1229339" cy="3305345"/>
            <a:chOff x="0" y="0"/>
            <a:chExt cx="1639119" cy="44071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76864" cy="2033225"/>
            </a:xfrm>
            <a:custGeom>
              <a:avLst/>
              <a:gdLst/>
              <a:ahLst/>
              <a:cxnLst/>
              <a:rect r="r" b="b" t="t" l="l"/>
              <a:pathLst>
                <a:path h="2033225" w="1576864">
                  <a:moveTo>
                    <a:pt x="0" y="0"/>
                  </a:moveTo>
                  <a:lnTo>
                    <a:pt x="1576864" y="0"/>
                  </a:lnTo>
                  <a:lnTo>
                    <a:pt x="1576864" y="2033225"/>
                  </a:lnTo>
                  <a:lnTo>
                    <a:pt x="0" y="2033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35338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2373901"/>
              <a:ext cx="1639119" cy="2033225"/>
            </a:xfrm>
            <a:custGeom>
              <a:avLst/>
              <a:gdLst/>
              <a:ahLst/>
              <a:cxnLst/>
              <a:rect r="r" b="b" t="t" l="l"/>
              <a:pathLst>
                <a:path h="2033225" w="1639119">
                  <a:moveTo>
                    <a:pt x="0" y="0"/>
                  </a:moveTo>
                  <a:lnTo>
                    <a:pt x="1639119" y="0"/>
                  </a:lnTo>
                  <a:lnTo>
                    <a:pt x="1639119" y="2033225"/>
                  </a:lnTo>
                  <a:lnTo>
                    <a:pt x="0" y="2033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30198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6721520" y="3590613"/>
            <a:ext cx="5638712" cy="952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55"/>
              </a:lnSpc>
            </a:pPr>
            <a:r>
              <a:rPr lang="en-US" sz="5611">
                <a:solidFill>
                  <a:srgbClr val="FCEC43"/>
                </a:solidFill>
                <a:latin typeface="Anton Italics"/>
                <a:ea typeface="Anton Italics"/>
                <a:cs typeface="Anton Italics"/>
                <a:sym typeface="Anton Italics"/>
              </a:rPr>
              <a:t>TEXTO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825837" y="19050"/>
            <a:ext cx="13568355" cy="1032586"/>
            <a:chOff x="0" y="0"/>
            <a:chExt cx="18091140" cy="13767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DAGMiZNPzck</dc:identifier>
  <dcterms:modified xsi:type="dcterms:W3CDTF">2011-08-01T06:04:30Z</dcterms:modified>
  <cp:revision>1</cp:revision>
  <dc:title>Presentación Gimnasio Entrenamiento Personal Deportivo Naranja </dc:title>
</cp:coreProperties>
</file>