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ntonio Bold" charset="1" panose="02000803000000000000"/>
      <p:regular r:id="rId19"/>
    </p:embeddedFont>
    <p:embeddedFont>
      <p:font typeface="Poppins 1" charset="1" panose="00000500000000000000"/>
      <p:regular r:id="rId20"/>
    </p:embeddedFont>
    <p:embeddedFont>
      <p:font typeface="Poppins 1 Bold" charset="1" panose="00000800000000000000"/>
      <p:regular r:id="rId21"/>
    </p:embeddedFont>
    <p:embeddedFont>
      <p:font typeface="Hey Gotcha!" charset="1" panose="00000000000000000000"/>
      <p:regular r:id="rId22"/>
    </p:embeddedFont>
    <p:embeddedFont>
      <p:font typeface="Inter Bold" charset="1" panose="020B0802030000000004"/>
      <p:regular r:id="rId23"/>
    </p:embeddedFont>
    <p:embeddedFont>
      <p:font typeface="Poppins 2" charset="1" panose="00000500000000000000"/>
      <p:regular r:id="rId24"/>
    </p:embeddedFont>
    <p:embeddedFont>
      <p:font typeface="Poppins 2 Bold" charset="1" panose="00000800000000000000"/>
      <p:regular r:id="rId25"/>
    </p:embeddedFont>
    <p:embeddedFont>
      <p:font typeface="Open Sauce Medium" charset="1" panose="00000600000000000000"/>
      <p:regular r:id="rId26"/>
    </p:embeddedFont>
    <p:embeddedFont>
      <p:font typeface="Antonio Ultra-Bold" charset="1" panose="02000803000000000000"/>
      <p:regular r:id="rId27"/>
    </p:embeddedFont>
    <p:embeddedFont>
      <p:font typeface="Open Sauce Light" charset="1" panose="00000400000000000000"/>
      <p:regular r:id="rId28"/>
    </p:embeddedFont>
    <p:embeddedFont>
      <p:font typeface="Open Sauce Medium Italics" charset="1" panose="000006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0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10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12" Target="../media/image32.png" Type="http://schemas.openxmlformats.org/officeDocument/2006/relationships/image"/><Relationship Id="rId13" Target="../media/image33.svg" Type="http://schemas.openxmlformats.org/officeDocument/2006/relationships/image"/><Relationship Id="rId14" Target="../media/image34.png" Type="http://schemas.openxmlformats.org/officeDocument/2006/relationships/image"/><Relationship Id="rId15" Target="../media/image35.svg" Type="http://schemas.openxmlformats.org/officeDocument/2006/relationships/image"/><Relationship Id="rId16" Target="../media/image36.png" Type="http://schemas.openxmlformats.org/officeDocument/2006/relationships/image"/><Relationship Id="rId17" Target="../media/image37.svg" Type="http://schemas.openxmlformats.org/officeDocument/2006/relationships/image"/><Relationship Id="rId18" Target="../media/image38.png" Type="http://schemas.openxmlformats.org/officeDocument/2006/relationships/image"/><Relationship Id="rId19" Target="../media/image39.svg" Type="http://schemas.openxmlformats.org/officeDocument/2006/relationships/image"/><Relationship Id="rId2" Target="../media/image20.png" Type="http://schemas.openxmlformats.org/officeDocument/2006/relationships/image"/><Relationship Id="rId20" Target="../media/image40.png" Type="http://schemas.openxmlformats.org/officeDocument/2006/relationships/image"/><Relationship Id="rId21" Target="../media/image41.svg" Type="http://schemas.openxmlformats.org/officeDocument/2006/relationships/image"/><Relationship Id="rId22" Target="../media/image42.png" Type="http://schemas.openxmlformats.org/officeDocument/2006/relationships/image"/><Relationship Id="rId23" Target="../media/image43.svg" Type="http://schemas.openxmlformats.org/officeDocument/2006/relationships/image"/><Relationship Id="rId24" Target="../media/image44.png" Type="http://schemas.openxmlformats.org/officeDocument/2006/relationships/image"/><Relationship Id="rId25" Target="../media/image45.svg" Type="http://schemas.openxmlformats.org/officeDocument/2006/relationships/image"/><Relationship Id="rId26" Target="../media/image46.png" Type="http://schemas.openxmlformats.org/officeDocument/2006/relationships/image"/><Relationship Id="rId27" Target="../media/image47.svg" Type="http://schemas.openxmlformats.org/officeDocument/2006/relationships/image"/><Relationship Id="rId28" Target="../media/image48.png" Type="http://schemas.openxmlformats.org/officeDocument/2006/relationships/image"/><Relationship Id="rId29" Target="../media/image49.svg" Type="http://schemas.openxmlformats.org/officeDocument/2006/relationships/image"/><Relationship Id="rId3" Target="../media/image21.svg" Type="http://schemas.openxmlformats.org/officeDocument/2006/relationships/image"/><Relationship Id="rId30" Target="../media/image10.png" Type="http://schemas.openxmlformats.org/officeDocument/2006/relationships/image"/><Relationship Id="rId31" Target="../media/image13.png" Type="http://schemas.openxmlformats.org/officeDocument/2006/relationships/image"/><Relationship Id="rId32" Target="../media/image14.png" Type="http://schemas.openxmlformats.org/officeDocument/2006/relationships/image"/><Relationship Id="rId33" Target="../media/image15.png" Type="http://schemas.openxmlformats.org/officeDocument/2006/relationships/image"/><Relationship Id="rId34" Target="../media/image16.png" Type="http://schemas.openxmlformats.org/officeDocument/2006/relationships/image"/><Relationship Id="rId35" Target="../media/image17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2" Target="../media/image1.jpe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10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54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2.png" Type="http://schemas.openxmlformats.org/officeDocument/2006/relationships/image"/><Relationship Id="rId6" Target="../media/image53.svg" Type="http://schemas.openxmlformats.org/officeDocument/2006/relationships/image"/><Relationship Id="rId7" Target="../media/image10.pn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jpeg" Type="http://schemas.openxmlformats.org/officeDocument/2006/relationships/image"/><Relationship Id="rId3" Target="../media/image56.png" Type="http://schemas.openxmlformats.org/officeDocument/2006/relationships/image"/><Relationship Id="rId4" Target="../media/image57.sv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8.pn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61.jpeg" Type="http://schemas.openxmlformats.org/officeDocument/2006/relationships/image"/><Relationship Id="rId6" Target="../media/image62.jpe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11" Target="../media/image69.svg" Type="http://schemas.openxmlformats.org/officeDocument/2006/relationships/image"/><Relationship Id="rId12" Target="../media/image70.png" Type="http://schemas.openxmlformats.org/officeDocument/2006/relationships/image"/><Relationship Id="rId13" Target="../media/image71.svg" Type="http://schemas.openxmlformats.org/officeDocument/2006/relationships/image"/><Relationship Id="rId14" Target="../media/image10.png" Type="http://schemas.openxmlformats.org/officeDocument/2006/relationships/image"/><Relationship Id="rId15" Target="../media/image13.png" Type="http://schemas.openxmlformats.org/officeDocument/2006/relationships/image"/><Relationship Id="rId16" Target="../media/image14.png" Type="http://schemas.openxmlformats.org/officeDocument/2006/relationships/image"/><Relationship Id="rId17" Target="../media/image15.png" Type="http://schemas.openxmlformats.org/officeDocument/2006/relationships/image"/><Relationship Id="rId18" Target="../media/image16.png" Type="http://schemas.openxmlformats.org/officeDocument/2006/relationships/image"/><Relationship Id="rId19" Target="../media/image17.png" Type="http://schemas.openxmlformats.org/officeDocument/2006/relationships/image"/><Relationship Id="rId2" Target="../media/image1.jpeg" Type="http://schemas.openxmlformats.org/officeDocument/2006/relationships/image"/><Relationship Id="rId3" Target="../media/image63.pn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64.png" Type="http://schemas.openxmlformats.org/officeDocument/2006/relationships/image"/><Relationship Id="rId7" Target="../media/image65.svg" Type="http://schemas.openxmlformats.org/officeDocument/2006/relationships/image"/><Relationship Id="rId8" Target="../media/image66.png" Type="http://schemas.openxmlformats.org/officeDocument/2006/relationships/image"/><Relationship Id="rId9" Target="../media/image6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2" Target="../media/image72.png" Type="http://schemas.openxmlformats.org/officeDocument/2006/relationships/image"/><Relationship Id="rId3" Target="../media/image73.jpeg" Type="http://schemas.openxmlformats.org/officeDocument/2006/relationships/image"/><Relationship Id="rId4" Target="../media/image74.png" Type="http://schemas.openxmlformats.org/officeDocument/2006/relationships/image"/><Relationship Id="rId5" Target="../media/image75.svg" Type="http://schemas.openxmlformats.org/officeDocument/2006/relationships/image"/><Relationship Id="rId6" Target="../media/image76.png" Type="http://schemas.openxmlformats.org/officeDocument/2006/relationships/image"/><Relationship Id="rId7" Target="../media/image77.svg" Type="http://schemas.openxmlformats.org/officeDocument/2006/relationships/image"/><Relationship Id="rId8" Target="../media/image78.png" Type="http://schemas.openxmlformats.org/officeDocument/2006/relationships/image"/><Relationship Id="rId9" Target="../media/image7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28587" y="86520"/>
            <a:ext cx="2907137" cy="10200480"/>
          </a:xfrm>
          <a:custGeom>
            <a:avLst/>
            <a:gdLst/>
            <a:ahLst/>
            <a:cxnLst/>
            <a:rect r="r" b="b" t="t" l="l"/>
            <a:pathLst>
              <a:path h="10200480" w="2907137">
                <a:moveTo>
                  <a:pt x="0" y="0"/>
                </a:moveTo>
                <a:lnTo>
                  <a:pt x="2907137" y="0"/>
                </a:lnTo>
                <a:lnTo>
                  <a:pt x="2907137" y="10200480"/>
                </a:lnTo>
                <a:lnTo>
                  <a:pt x="0" y="10200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979755" y="0"/>
            <a:ext cx="2907137" cy="10200480"/>
          </a:xfrm>
          <a:custGeom>
            <a:avLst/>
            <a:gdLst/>
            <a:ahLst/>
            <a:cxnLst/>
            <a:rect r="r" b="b" t="t" l="l"/>
            <a:pathLst>
              <a:path h="10200480" w="2907137">
                <a:moveTo>
                  <a:pt x="2907136" y="0"/>
                </a:moveTo>
                <a:lnTo>
                  <a:pt x="0" y="0"/>
                </a:lnTo>
                <a:lnTo>
                  <a:pt x="0" y="10200480"/>
                </a:lnTo>
                <a:lnTo>
                  <a:pt x="2907136" y="10200480"/>
                </a:lnTo>
                <a:lnTo>
                  <a:pt x="290713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27381" y="8615361"/>
            <a:ext cx="1470980" cy="1336597"/>
          </a:xfrm>
          <a:custGeom>
            <a:avLst/>
            <a:gdLst/>
            <a:ahLst/>
            <a:cxnLst/>
            <a:rect r="r" b="b" t="t" l="l"/>
            <a:pathLst>
              <a:path h="1336597" w="1470980">
                <a:moveTo>
                  <a:pt x="0" y="0"/>
                </a:moveTo>
                <a:lnTo>
                  <a:pt x="1470980" y="0"/>
                </a:lnTo>
                <a:lnTo>
                  <a:pt x="1470980" y="1336597"/>
                </a:lnTo>
                <a:lnTo>
                  <a:pt x="0" y="13365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55" t="-11514" r="0" b="-1289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950333" y="0"/>
            <a:ext cx="11696055" cy="10200480"/>
            <a:chOff x="0" y="0"/>
            <a:chExt cx="1024043" cy="8930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4043" cy="893099"/>
            </a:xfrm>
            <a:custGeom>
              <a:avLst/>
              <a:gdLst/>
              <a:ahLst/>
              <a:cxnLst/>
              <a:rect r="r" b="b" t="t" l="l"/>
              <a:pathLst>
                <a:path h="893099" w="1024043">
                  <a:moveTo>
                    <a:pt x="15224" y="0"/>
                  </a:moveTo>
                  <a:lnTo>
                    <a:pt x="1008819" y="0"/>
                  </a:lnTo>
                  <a:cubicBezTo>
                    <a:pt x="1012857" y="0"/>
                    <a:pt x="1016729" y="1604"/>
                    <a:pt x="1019584" y="4459"/>
                  </a:cubicBezTo>
                  <a:cubicBezTo>
                    <a:pt x="1022439" y="7314"/>
                    <a:pt x="1024043" y="11187"/>
                    <a:pt x="1024043" y="15224"/>
                  </a:cubicBezTo>
                  <a:lnTo>
                    <a:pt x="1024043" y="877875"/>
                  </a:lnTo>
                  <a:cubicBezTo>
                    <a:pt x="1024043" y="881912"/>
                    <a:pt x="1022439" y="885785"/>
                    <a:pt x="1019584" y="888640"/>
                  </a:cubicBezTo>
                  <a:cubicBezTo>
                    <a:pt x="1016729" y="891495"/>
                    <a:pt x="1012857" y="893099"/>
                    <a:pt x="1008819" y="893099"/>
                  </a:cubicBezTo>
                  <a:lnTo>
                    <a:pt x="15224" y="893099"/>
                  </a:lnTo>
                  <a:cubicBezTo>
                    <a:pt x="11187" y="893099"/>
                    <a:pt x="7314" y="891495"/>
                    <a:pt x="4459" y="888640"/>
                  </a:cubicBezTo>
                  <a:cubicBezTo>
                    <a:pt x="1604" y="885785"/>
                    <a:pt x="0" y="881912"/>
                    <a:pt x="0" y="877875"/>
                  </a:cubicBezTo>
                  <a:lnTo>
                    <a:pt x="0" y="15224"/>
                  </a:lnTo>
                  <a:cubicBezTo>
                    <a:pt x="0" y="11187"/>
                    <a:pt x="1604" y="7314"/>
                    <a:pt x="4459" y="4459"/>
                  </a:cubicBezTo>
                  <a:cubicBezTo>
                    <a:pt x="7314" y="1604"/>
                    <a:pt x="11187" y="0"/>
                    <a:pt x="15224" y="0"/>
                  </a:cubicBezTo>
                  <a:close/>
                </a:path>
              </a:pathLst>
            </a:custGeom>
            <a:blipFill>
              <a:blip r:embed="rId6"/>
              <a:stretch>
                <a:fillRect l="-19160" t="0" r="-35884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3873325" y="8682025"/>
            <a:ext cx="1274236" cy="1152549"/>
          </a:xfrm>
          <a:custGeom>
            <a:avLst/>
            <a:gdLst/>
            <a:ahLst/>
            <a:cxnLst/>
            <a:rect r="r" b="b" t="t" l="l"/>
            <a:pathLst>
              <a:path h="1152549" w="1274236">
                <a:moveTo>
                  <a:pt x="0" y="0"/>
                </a:moveTo>
                <a:lnTo>
                  <a:pt x="1274236" y="0"/>
                </a:lnTo>
                <a:lnTo>
                  <a:pt x="1274236" y="1152550"/>
                </a:lnTo>
                <a:lnTo>
                  <a:pt x="0" y="11525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1901880" y="3567787"/>
            <a:ext cx="10791040" cy="3655465"/>
          </a:xfrm>
          <a:custGeom>
            <a:avLst/>
            <a:gdLst/>
            <a:ahLst/>
            <a:cxnLst/>
            <a:rect r="r" b="b" t="t" l="l"/>
            <a:pathLst>
              <a:path h="3655465" w="10791040">
                <a:moveTo>
                  <a:pt x="0" y="0"/>
                </a:moveTo>
                <a:lnTo>
                  <a:pt x="10791040" y="0"/>
                </a:lnTo>
                <a:lnTo>
                  <a:pt x="10791040" y="3655465"/>
                </a:lnTo>
                <a:lnTo>
                  <a:pt x="0" y="36554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7446" y="1641778"/>
            <a:ext cx="6286771" cy="1465422"/>
          </a:xfrm>
          <a:custGeom>
            <a:avLst/>
            <a:gdLst/>
            <a:ahLst/>
            <a:cxnLst/>
            <a:rect r="r" b="b" t="t" l="l"/>
            <a:pathLst>
              <a:path h="1465422" w="6286771">
                <a:moveTo>
                  <a:pt x="0" y="0"/>
                </a:moveTo>
                <a:lnTo>
                  <a:pt x="6286771" y="0"/>
                </a:lnTo>
                <a:lnTo>
                  <a:pt x="6286771" y="1465422"/>
                </a:lnTo>
                <a:lnTo>
                  <a:pt x="0" y="14654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27381" y="4119004"/>
            <a:ext cx="5147074" cy="1101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76"/>
              </a:lnSpc>
            </a:pPr>
            <a:r>
              <a:rPr lang="en-US" sz="7589" spc="91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TEXTO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5604761" y="8732744"/>
            <a:ext cx="2043791" cy="1101831"/>
          </a:xfrm>
          <a:custGeom>
            <a:avLst/>
            <a:gdLst/>
            <a:ahLst/>
            <a:cxnLst/>
            <a:rect r="r" b="b" t="t" l="l"/>
            <a:pathLst>
              <a:path h="1101831" w="2043791">
                <a:moveTo>
                  <a:pt x="0" y="0"/>
                </a:moveTo>
                <a:lnTo>
                  <a:pt x="2043791" y="0"/>
                </a:lnTo>
                <a:lnTo>
                  <a:pt x="2043791" y="1101831"/>
                </a:lnTo>
                <a:lnTo>
                  <a:pt x="0" y="11018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62349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D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80349">
            <a:off x="13835224" y="-555109"/>
            <a:ext cx="4713598" cy="11895516"/>
          </a:xfrm>
          <a:custGeom>
            <a:avLst/>
            <a:gdLst/>
            <a:ahLst/>
            <a:cxnLst/>
            <a:rect r="r" b="b" t="t" l="l"/>
            <a:pathLst>
              <a:path h="11895516" w="4713598">
                <a:moveTo>
                  <a:pt x="0" y="11895517"/>
                </a:moveTo>
                <a:lnTo>
                  <a:pt x="4713598" y="11895517"/>
                </a:lnTo>
                <a:lnTo>
                  <a:pt x="4713598" y="0"/>
                </a:lnTo>
                <a:lnTo>
                  <a:pt x="0" y="0"/>
                </a:lnTo>
                <a:lnTo>
                  <a:pt x="0" y="118955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464281"/>
            <a:ext cx="10084473" cy="470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5"/>
              </a:lnSpc>
            </a:pPr>
            <a:r>
              <a:rPr lang="en-US" sz="2735">
                <a:solidFill>
                  <a:srgbClr val="FFFFFF"/>
                </a:solidFill>
                <a:latin typeface="Poppins 1"/>
                <a:ea typeface="Poppins 1"/>
                <a:cs typeface="Poppins 1"/>
                <a:sym typeface="Poppins 1"/>
              </a:rPr>
              <a:t>TEXTO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7608" y="2072042"/>
            <a:ext cx="5432786" cy="627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1"/>
              </a:lnSpc>
            </a:pPr>
            <a:r>
              <a:rPr lang="en-US" sz="4107">
                <a:solidFill>
                  <a:srgbClr val="FFFFFF"/>
                </a:solidFill>
                <a:latin typeface="Poppins 1 Bold"/>
                <a:ea typeface="Poppins 1 Bold"/>
                <a:cs typeface="Poppins 1 Bold"/>
                <a:sym typeface="Poppins 1 Bold"/>
              </a:rPr>
              <a:t>TEXTO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485012" y="225498"/>
            <a:ext cx="13568355" cy="1032586"/>
            <a:chOff x="0" y="0"/>
            <a:chExt cx="18091140" cy="13767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D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5400000">
            <a:off x="-3739753" y="3739753"/>
            <a:ext cx="10287000" cy="2807494"/>
          </a:xfrm>
          <a:custGeom>
            <a:avLst/>
            <a:gdLst/>
            <a:ahLst/>
            <a:cxnLst/>
            <a:rect r="r" b="b" t="t" l="l"/>
            <a:pathLst>
              <a:path h="2807494" w="10287000">
                <a:moveTo>
                  <a:pt x="0" y="2807494"/>
                </a:moveTo>
                <a:lnTo>
                  <a:pt x="10287000" y="2807494"/>
                </a:lnTo>
                <a:lnTo>
                  <a:pt x="10287000" y="0"/>
                </a:lnTo>
                <a:lnTo>
                  <a:pt x="0" y="0"/>
                </a:lnTo>
                <a:lnTo>
                  <a:pt x="0" y="280749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1740753" y="3739753"/>
            <a:ext cx="10287000" cy="2807494"/>
          </a:xfrm>
          <a:custGeom>
            <a:avLst/>
            <a:gdLst/>
            <a:ahLst/>
            <a:cxnLst/>
            <a:rect r="r" b="b" t="t" l="l"/>
            <a:pathLst>
              <a:path h="2807494" w="10287000">
                <a:moveTo>
                  <a:pt x="0" y="0"/>
                </a:moveTo>
                <a:lnTo>
                  <a:pt x="10287000" y="0"/>
                </a:lnTo>
                <a:lnTo>
                  <a:pt x="10287000" y="2807494"/>
                </a:lnTo>
                <a:lnTo>
                  <a:pt x="0" y="280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97741" y="5018044"/>
            <a:ext cx="3352825" cy="335282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52400" cap="sq">
              <a:solidFill>
                <a:srgbClr val="073E7D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577639" y="5692883"/>
            <a:ext cx="3352825" cy="335282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52400" cap="sq">
              <a:solidFill>
                <a:srgbClr val="073E7D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357537" y="5692883"/>
            <a:ext cx="3352825" cy="3352825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52400" cap="sq">
              <a:solidFill>
                <a:srgbClr val="073E7D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7435" y="5018044"/>
            <a:ext cx="3352825" cy="335282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52400" cap="sq">
              <a:solidFill>
                <a:srgbClr val="073E7D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797741" y="2481585"/>
            <a:ext cx="12464925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594">
                <a:solidFill>
                  <a:srgbClr val="FEFEFE"/>
                </a:solidFill>
                <a:latin typeface="Hey Gotcha!"/>
                <a:ea typeface="Hey Gotcha!"/>
                <a:cs typeface="Hey Gotcha!"/>
                <a:sym typeface="Hey Gotcha!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786765" y="4011618"/>
            <a:ext cx="5745882" cy="452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24"/>
              </a:lnSpc>
              <a:spcBef>
                <a:spcPct val="0"/>
              </a:spcBef>
            </a:pPr>
            <a:r>
              <a:rPr lang="en-US" sz="3200">
                <a:solidFill>
                  <a:srgbClr val="C2F72D"/>
                </a:solidFill>
                <a:latin typeface="Inter Bold"/>
                <a:ea typeface="Inter Bold"/>
                <a:cs typeface="Inter Bold"/>
                <a:sym typeface="Inter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44442" y="1486177"/>
            <a:ext cx="6990809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C2F72D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3026482" y="319319"/>
            <a:ext cx="12454024" cy="947783"/>
            <a:chOff x="0" y="0"/>
            <a:chExt cx="16605366" cy="126371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220097"/>
              <a:ext cx="6862284" cy="800161"/>
            </a:xfrm>
            <a:custGeom>
              <a:avLst/>
              <a:gdLst/>
              <a:ahLst/>
              <a:cxnLst/>
              <a:rect r="r" b="b" t="t" l="l"/>
              <a:pathLst>
                <a:path h="800161" w="6862284">
                  <a:moveTo>
                    <a:pt x="0" y="0"/>
                  </a:moveTo>
                  <a:lnTo>
                    <a:pt x="6862284" y="0"/>
                  </a:lnTo>
                  <a:lnTo>
                    <a:pt x="6862284" y="800161"/>
                  </a:lnTo>
                  <a:lnTo>
                    <a:pt x="0" y="800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029265" y="231754"/>
              <a:ext cx="1635833" cy="856086"/>
            </a:xfrm>
            <a:custGeom>
              <a:avLst/>
              <a:gdLst/>
              <a:ahLst/>
              <a:cxnLst/>
              <a:rect r="r" b="b" t="t" l="l"/>
              <a:pathLst>
                <a:path h="856086" w="1635833">
                  <a:moveTo>
                    <a:pt x="0" y="0"/>
                  </a:moveTo>
                  <a:lnTo>
                    <a:pt x="1635834" y="0"/>
                  </a:lnTo>
                  <a:lnTo>
                    <a:pt x="1635834" y="856086"/>
                  </a:lnTo>
                  <a:lnTo>
                    <a:pt x="0" y="856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9021723" y="250679"/>
              <a:ext cx="1916338" cy="762353"/>
            </a:xfrm>
            <a:custGeom>
              <a:avLst/>
              <a:gdLst/>
              <a:ahLst/>
              <a:cxnLst/>
              <a:rect r="r" b="b" t="t" l="l"/>
              <a:pathLst>
                <a:path h="762353" w="1916338">
                  <a:moveTo>
                    <a:pt x="0" y="0"/>
                  </a:moveTo>
                  <a:lnTo>
                    <a:pt x="1916338" y="0"/>
                  </a:lnTo>
                  <a:lnTo>
                    <a:pt x="1916338" y="762353"/>
                  </a:lnTo>
                  <a:lnTo>
                    <a:pt x="0" y="762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1287771" y="75430"/>
              <a:ext cx="1056898" cy="1112852"/>
            </a:xfrm>
            <a:custGeom>
              <a:avLst/>
              <a:gdLst/>
              <a:ahLst/>
              <a:cxnLst/>
              <a:rect r="r" b="b" t="t" l="l"/>
              <a:pathLst>
                <a:path h="1112852" w="1056898">
                  <a:moveTo>
                    <a:pt x="0" y="0"/>
                  </a:moveTo>
                  <a:lnTo>
                    <a:pt x="1056898" y="0"/>
                  </a:lnTo>
                  <a:lnTo>
                    <a:pt x="1056898" y="1112851"/>
                  </a:lnTo>
                  <a:lnTo>
                    <a:pt x="0" y="1112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4407467" y="293098"/>
              <a:ext cx="2197899" cy="677515"/>
            </a:xfrm>
            <a:custGeom>
              <a:avLst/>
              <a:gdLst/>
              <a:ahLst/>
              <a:cxnLst/>
              <a:rect r="r" b="b" t="t" l="l"/>
              <a:pathLst>
                <a:path h="677515" w="2197899">
                  <a:moveTo>
                    <a:pt x="0" y="0"/>
                  </a:moveTo>
                  <a:lnTo>
                    <a:pt x="2197899" y="0"/>
                  </a:lnTo>
                  <a:lnTo>
                    <a:pt x="2197899" y="677515"/>
                  </a:lnTo>
                  <a:lnTo>
                    <a:pt x="0" y="677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2751379" y="0"/>
              <a:ext cx="1259751" cy="1263711"/>
            </a:xfrm>
            <a:custGeom>
              <a:avLst/>
              <a:gdLst/>
              <a:ahLst/>
              <a:cxnLst/>
              <a:rect r="r" b="b" t="t" l="l"/>
              <a:pathLst>
                <a:path h="1263711" w="1259751">
                  <a:moveTo>
                    <a:pt x="0" y="0"/>
                  </a:moveTo>
                  <a:lnTo>
                    <a:pt x="1259751" y="0"/>
                  </a:lnTo>
                  <a:lnTo>
                    <a:pt x="1259751" y="1263711"/>
                  </a:lnTo>
                  <a:lnTo>
                    <a:pt x="0" y="1263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D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7435736"/>
            <a:ext cx="18463554" cy="4915921"/>
          </a:xfrm>
          <a:custGeom>
            <a:avLst/>
            <a:gdLst/>
            <a:ahLst/>
            <a:cxnLst/>
            <a:rect r="r" b="b" t="t" l="l"/>
            <a:pathLst>
              <a:path h="4915921" w="18463554">
                <a:moveTo>
                  <a:pt x="0" y="0"/>
                </a:moveTo>
                <a:lnTo>
                  <a:pt x="18463554" y="0"/>
                </a:lnTo>
                <a:lnTo>
                  <a:pt x="18463554" y="4915921"/>
                </a:lnTo>
                <a:lnTo>
                  <a:pt x="0" y="4915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99431" y="1569290"/>
            <a:ext cx="2255674" cy="2255674"/>
          </a:xfrm>
          <a:custGeom>
            <a:avLst/>
            <a:gdLst/>
            <a:ahLst/>
            <a:cxnLst/>
            <a:rect r="r" b="b" t="t" l="l"/>
            <a:pathLst>
              <a:path h="2255674" w="2255674">
                <a:moveTo>
                  <a:pt x="0" y="0"/>
                </a:moveTo>
                <a:lnTo>
                  <a:pt x="2255674" y="0"/>
                </a:lnTo>
                <a:lnTo>
                  <a:pt x="2255674" y="2255674"/>
                </a:lnTo>
                <a:lnTo>
                  <a:pt x="0" y="22556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67418" y="1633452"/>
            <a:ext cx="2255674" cy="2255674"/>
          </a:xfrm>
          <a:custGeom>
            <a:avLst/>
            <a:gdLst/>
            <a:ahLst/>
            <a:cxnLst/>
            <a:rect r="r" b="b" t="t" l="l"/>
            <a:pathLst>
              <a:path h="2255674" w="2255674">
                <a:moveTo>
                  <a:pt x="0" y="0"/>
                </a:moveTo>
                <a:lnTo>
                  <a:pt x="2255674" y="0"/>
                </a:lnTo>
                <a:lnTo>
                  <a:pt x="2255674" y="2255674"/>
                </a:lnTo>
                <a:lnTo>
                  <a:pt x="0" y="22556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52308" y="304738"/>
            <a:ext cx="10433464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Poppins 2 Bold"/>
                <a:ea typeface="Poppins 2 Bold"/>
                <a:cs typeface="Poppins 2 Bold"/>
                <a:sym typeface="Poppins 2 Bold"/>
              </a:rPr>
              <a:t>TEXTO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23588" y="4803534"/>
            <a:ext cx="8802650" cy="7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51307" indent="-275654" lvl="1">
              <a:lnSpc>
                <a:spcPts val="3038"/>
              </a:lnSpc>
              <a:buFont typeface="Arial"/>
              <a:buChar char="•"/>
            </a:pPr>
            <a:r>
              <a:rPr lang="en-US" sz="2553" spc="84">
                <a:solidFill>
                  <a:srgbClr val="FFFFFF"/>
                </a:solidFill>
                <a:latin typeface="Poppins 1"/>
                <a:ea typeface="Poppins 1"/>
                <a:cs typeface="Poppins 1"/>
                <a:sym typeface="Poppins 1"/>
              </a:rPr>
              <a:t>TEXTO</a:t>
            </a:r>
          </a:p>
          <a:p>
            <a:pPr algn="just">
              <a:lnSpc>
                <a:spcPts val="3038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62355" y="4822584"/>
            <a:ext cx="7367705" cy="403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94"/>
              </a:lnSpc>
            </a:pPr>
            <a:r>
              <a:rPr lang="en-US" sz="2600" spc="184">
                <a:solidFill>
                  <a:srgbClr val="FFFFFF"/>
                </a:solidFill>
                <a:latin typeface="Poppins 1"/>
                <a:ea typeface="Poppins 1"/>
                <a:cs typeface="Poppins 1"/>
                <a:sym typeface="Poppins 1"/>
              </a:rPr>
              <a:t>TEXTO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034897" y="2084932"/>
            <a:ext cx="5252729" cy="1224391"/>
          </a:xfrm>
          <a:custGeom>
            <a:avLst/>
            <a:gdLst/>
            <a:ahLst/>
            <a:cxnLst/>
            <a:rect r="r" b="b" t="t" l="l"/>
            <a:pathLst>
              <a:path h="1224391" w="5252729">
                <a:moveTo>
                  <a:pt x="0" y="0"/>
                </a:moveTo>
                <a:lnTo>
                  <a:pt x="5252729" y="0"/>
                </a:lnTo>
                <a:lnTo>
                  <a:pt x="5252729" y="1224391"/>
                </a:lnTo>
                <a:lnTo>
                  <a:pt x="0" y="1224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646207" y="81776"/>
            <a:ext cx="13568355" cy="1032586"/>
            <a:chOff x="0" y="0"/>
            <a:chExt cx="18091140" cy="13767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D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89559" y="7644650"/>
            <a:ext cx="20177559" cy="5372275"/>
          </a:xfrm>
          <a:custGeom>
            <a:avLst/>
            <a:gdLst/>
            <a:ahLst/>
            <a:cxnLst/>
            <a:rect r="r" b="b" t="t" l="l"/>
            <a:pathLst>
              <a:path h="5372275" w="20177559">
                <a:moveTo>
                  <a:pt x="0" y="0"/>
                </a:moveTo>
                <a:lnTo>
                  <a:pt x="20177559" y="0"/>
                </a:lnTo>
                <a:lnTo>
                  <a:pt x="20177559" y="5372275"/>
                </a:lnTo>
                <a:lnTo>
                  <a:pt x="0" y="53722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11517" y="2390110"/>
            <a:ext cx="647959" cy="647959"/>
            <a:chOff x="0" y="0"/>
            <a:chExt cx="863946" cy="8639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311517" y="3143339"/>
            <a:ext cx="647959" cy="647959"/>
            <a:chOff x="0" y="0"/>
            <a:chExt cx="863946" cy="8639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311517" y="3972273"/>
            <a:ext cx="647959" cy="647959"/>
            <a:chOff x="0" y="0"/>
            <a:chExt cx="863946" cy="86394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311517" y="4862965"/>
            <a:ext cx="647959" cy="647959"/>
            <a:chOff x="0" y="0"/>
            <a:chExt cx="863946" cy="863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311517" y="5691899"/>
            <a:ext cx="647959" cy="647959"/>
            <a:chOff x="0" y="0"/>
            <a:chExt cx="863946" cy="8639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311517" y="6520833"/>
            <a:ext cx="647959" cy="647959"/>
            <a:chOff x="0" y="0"/>
            <a:chExt cx="863946" cy="86394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9311517" y="7311685"/>
            <a:ext cx="647959" cy="647959"/>
            <a:chOff x="0" y="0"/>
            <a:chExt cx="863946" cy="86394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63946" cy="863946"/>
            </a:xfrm>
            <a:custGeom>
              <a:avLst/>
              <a:gdLst/>
              <a:ahLst/>
              <a:cxnLst/>
              <a:rect r="r" b="b" t="t" l="l"/>
              <a:pathLst>
                <a:path h="863946" w="863946">
                  <a:moveTo>
                    <a:pt x="0" y="0"/>
                  </a:moveTo>
                  <a:lnTo>
                    <a:pt x="863946" y="0"/>
                  </a:lnTo>
                  <a:lnTo>
                    <a:pt x="863946" y="863946"/>
                  </a:lnTo>
                  <a:lnTo>
                    <a:pt x="0" y="86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65155" y="65155"/>
              <a:ext cx="733636" cy="733636"/>
            </a:xfrm>
            <a:custGeom>
              <a:avLst/>
              <a:gdLst/>
              <a:ahLst/>
              <a:cxnLst/>
              <a:rect r="r" b="b" t="t" l="l"/>
              <a:pathLst>
                <a:path h="733636" w="733636">
                  <a:moveTo>
                    <a:pt x="0" y="0"/>
                  </a:moveTo>
                  <a:lnTo>
                    <a:pt x="733636" y="0"/>
                  </a:lnTo>
                  <a:lnTo>
                    <a:pt x="733636" y="733636"/>
                  </a:lnTo>
                  <a:lnTo>
                    <a:pt x="0" y="733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03194" y="103194"/>
              <a:ext cx="657557" cy="657557"/>
            </a:xfrm>
            <a:custGeom>
              <a:avLst/>
              <a:gdLst/>
              <a:ahLst/>
              <a:cxnLst/>
              <a:rect r="r" b="b" t="t" l="l"/>
              <a:pathLst>
                <a:path h="657557" w="657557">
                  <a:moveTo>
                    <a:pt x="0" y="0"/>
                  </a:moveTo>
                  <a:lnTo>
                    <a:pt x="657557" y="0"/>
                  </a:lnTo>
                  <a:lnTo>
                    <a:pt x="657557" y="657557"/>
                  </a:lnTo>
                  <a:lnTo>
                    <a:pt x="0" y="65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364356" y="1997227"/>
            <a:ext cx="6427753" cy="6331336"/>
            <a:chOff x="0" y="0"/>
            <a:chExt cx="8570337" cy="844178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570337" cy="8441782"/>
            </a:xfrm>
            <a:custGeom>
              <a:avLst/>
              <a:gdLst/>
              <a:ahLst/>
              <a:cxnLst/>
              <a:rect r="r" b="b" t="t" l="l"/>
              <a:pathLst>
                <a:path h="8441782" w="8570337">
                  <a:moveTo>
                    <a:pt x="0" y="0"/>
                  </a:moveTo>
                  <a:lnTo>
                    <a:pt x="8570337" y="0"/>
                  </a:lnTo>
                  <a:lnTo>
                    <a:pt x="8570337" y="8441782"/>
                  </a:lnTo>
                  <a:lnTo>
                    <a:pt x="0" y="8441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2109434" y="2048729"/>
              <a:ext cx="3913444" cy="3913444"/>
            </a:xfrm>
            <a:custGeom>
              <a:avLst/>
              <a:gdLst/>
              <a:ahLst/>
              <a:cxnLst/>
              <a:rect r="r" b="b" t="t" l="l"/>
              <a:pathLst>
                <a:path h="3913444" w="3913444">
                  <a:moveTo>
                    <a:pt x="0" y="0"/>
                  </a:moveTo>
                  <a:lnTo>
                    <a:pt x="3913444" y="0"/>
                  </a:lnTo>
                  <a:lnTo>
                    <a:pt x="3913444" y="3913444"/>
                  </a:lnTo>
                  <a:lnTo>
                    <a:pt x="0" y="3913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623581" y="2343863"/>
              <a:ext cx="3323175" cy="3323175"/>
            </a:xfrm>
            <a:custGeom>
              <a:avLst/>
              <a:gdLst/>
              <a:ahLst/>
              <a:cxnLst/>
              <a:rect r="r" b="b" t="t" l="l"/>
              <a:pathLst>
                <a:path h="3323175" w="3323175">
                  <a:moveTo>
                    <a:pt x="0" y="0"/>
                  </a:moveTo>
                  <a:lnTo>
                    <a:pt x="3323175" y="0"/>
                  </a:lnTo>
                  <a:lnTo>
                    <a:pt x="3323175" y="3323176"/>
                  </a:lnTo>
                  <a:lnTo>
                    <a:pt x="0" y="3323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2795890" y="2516172"/>
              <a:ext cx="2978558" cy="2978558"/>
            </a:xfrm>
            <a:custGeom>
              <a:avLst/>
              <a:gdLst/>
              <a:ahLst/>
              <a:cxnLst/>
              <a:rect r="r" b="b" t="t" l="l"/>
              <a:pathLst>
                <a:path h="2978558" w="2978558">
                  <a:moveTo>
                    <a:pt x="0" y="0"/>
                  </a:moveTo>
                  <a:lnTo>
                    <a:pt x="2978557" y="0"/>
                  </a:lnTo>
                  <a:lnTo>
                    <a:pt x="2978557" y="2978558"/>
                  </a:lnTo>
                  <a:lnTo>
                    <a:pt x="0" y="29785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3278935" y="3070267"/>
              <a:ext cx="2012466" cy="2032794"/>
            </a:xfrm>
            <a:custGeom>
              <a:avLst/>
              <a:gdLst/>
              <a:ahLst/>
              <a:cxnLst/>
              <a:rect r="r" b="b" t="t" l="l"/>
              <a:pathLst>
                <a:path h="2032794" w="2012466">
                  <a:moveTo>
                    <a:pt x="0" y="0"/>
                  </a:moveTo>
                  <a:lnTo>
                    <a:pt x="2012467" y="0"/>
                  </a:lnTo>
                  <a:lnTo>
                    <a:pt x="2012467" y="2032794"/>
                  </a:lnTo>
                  <a:lnTo>
                    <a:pt x="0" y="2032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656381">
              <a:off x="1178164" y="1177676"/>
              <a:ext cx="2300565" cy="1644904"/>
            </a:xfrm>
            <a:custGeom>
              <a:avLst/>
              <a:gdLst/>
              <a:ahLst/>
              <a:cxnLst/>
              <a:rect r="r" b="b" t="t" l="l"/>
              <a:pathLst>
                <a:path h="1644904" w="2300565">
                  <a:moveTo>
                    <a:pt x="0" y="0"/>
                  </a:moveTo>
                  <a:lnTo>
                    <a:pt x="2300565" y="0"/>
                  </a:lnTo>
                  <a:lnTo>
                    <a:pt x="2300565" y="1644904"/>
                  </a:lnTo>
                  <a:lnTo>
                    <a:pt x="0" y="1644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3327651" y="5829315"/>
              <a:ext cx="2099807" cy="2178788"/>
            </a:xfrm>
            <a:custGeom>
              <a:avLst/>
              <a:gdLst/>
              <a:ahLst/>
              <a:cxnLst/>
              <a:rect r="r" b="b" t="t" l="l"/>
              <a:pathLst>
                <a:path h="2178788" w="2099807">
                  <a:moveTo>
                    <a:pt x="0" y="0"/>
                  </a:moveTo>
                  <a:lnTo>
                    <a:pt x="2099807" y="0"/>
                  </a:lnTo>
                  <a:lnTo>
                    <a:pt x="2099807" y="2178788"/>
                  </a:lnTo>
                  <a:lnTo>
                    <a:pt x="0" y="217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1003616">
              <a:off x="5242686" y="1223576"/>
              <a:ext cx="2043235" cy="1437927"/>
            </a:xfrm>
            <a:custGeom>
              <a:avLst/>
              <a:gdLst/>
              <a:ahLst/>
              <a:cxnLst/>
              <a:rect r="r" b="b" t="t" l="l"/>
              <a:pathLst>
                <a:path h="1437927" w="2043235">
                  <a:moveTo>
                    <a:pt x="0" y="0"/>
                  </a:moveTo>
                  <a:lnTo>
                    <a:pt x="2043235" y="0"/>
                  </a:lnTo>
                  <a:lnTo>
                    <a:pt x="2043235" y="1437927"/>
                  </a:lnTo>
                  <a:lnTo>
                    <a:pt x="0" y="1437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1096302">
              <a:off x="5724751" y="1412073"/>
              <a:ext cx="1079104" cy="782350"/>
            </a:xfrm>
            <a:custGeom>
              <a:avLst/>
              <a:gdLst/>
              <a:ahLst/>
              <a:cxnLst/>
              <a:rect r="r" b="b" t="t" l="l"/>
              <a:pathLst>
                <a:path h="782350" w="1079104">
                  <a:moveTo>
                    <a:pt x="0" y="0"/>
                  </a:moveTo>
                  <a:lnTo>
                    <a:pt x="1079104" y="0"/>
                  </a:lnTo>
                  <a:lnTo>
                    <a:pt x="1079104" y="782351"/>
                  </a:lnTo>
                  <a:lnTo>
                    <a:pt x="0" y="782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481237" y="4354480"/>
              <a:ext cx="2142344" cy="1772790"/>
            </a:xfrm>
            <a:custGeom>
              <a:avLst/>
              <a:gdLst/>
              <a:ahLst/>
              <a:cxnLst/>
              <a:rect r="r" b="b" t="t" l="l"/>
              <a:pathLst>
                <a:path h="1772790" w="2142344">
                  <a:moveTo>
                    <a:pt x="0" y="0"/>
                  </a:moveTo>
                  <a:lnTo>
                    <a:pt x="2142344" y="0"/>
                  </a:lnTo>
                  <a:lnTo>
                    <a:pt x="2142344" y="1772790"/>
                  </a:lnTo>
                  <a:lnTo>
                    <a:pt x="0" y="1772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5946756" y="4005451"/>
              <a:ext cx="2164530" cy="1963223"/>
            </a:xfrm>
            <a:custGeom>
              <a:avLst/>
              <a:gdLst/>
              <a:ahLst/>
              <a:cxnLst/>
              <a:rect r="r" b="b" t="t" l="l"/>
              <a:pathLst>
                <a:path h="1963223" w="2164530">
                  <a:moveTo>
                    <a:pt x="0" y="0"/>
                  </a:moveTo>
                  <a:lnTo>
                    <a:pt x="2164530" y="0"/>
                  </a:lnTo>
                  <a:lnTo>
                    <a:pt x="2164530" y="1963223"/>
                  </a:lnTo>
                  <a:lnTo>
                    <a:pt x="0" y="1963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3" id="43"/>
          <p:cNvSpPr txBox="true"/>
          <p:nvPr/>
        </p:nvSpPr>
        <p:spPr>
          <a:xfrm rot="0">
            <a:off x="-306395" y="348695"/>
            <a:ext cx="10102493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Poppins 2 Bold"/>
                <a:ea typeface="Poppins 2 Bold"/>
                <a:cs typeface="Poppins 2 Bold"/>
                <a:sym typeface="Poppins 2 Bold"/>
              </a:rPr>
              <a:t>TEXTO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783797" y="7283370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783797" y="6511585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783797" y="5663583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0783797" y="4824865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0783797" y="3943958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0783797" y="3110131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783797" y="2262406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9311517" y="125734"/>
            <a:ext cx="13568355" cy="1032586"/>
            <a:chOff x="0" y="0"/>
            <a:chExt cx="18091140" cy="1376782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l="0" t="0" r="0" b="0"/>
              </a:stretch>
            </a:blip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 l="0" t="0" r="0" b="0"/>
              </a:stretch>
            </a:blip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-10800000">
            <a:off x="12465777" y="-180312"/>
            <a:ext cx="6761241" cy="10647624"/>
          </a:xfrm>
          <a:custGeom>
            <a:avLst/>
            <a:gdLst/>
            <a:ahLst/>
            <a:cxnLst/>
            <a:rect r="r" b="b" t="t" l="l"/>
            <a:pathLst>
              <a:path h="10647624" w="6761241">
                <a:moveTo>
                  <a:pt x="0" y="10647624"/>
                </a:moveTo>
                <a:lnTo>
                  <a:pt x="6761241" y="10647624"/>
                </a:lnTo>
                <a:lnTo>
                  <a:pt x="6761241" y="0"/>
                </a:lnTo>
                <a:lnTo>
                  <a:pt x="0" y="0"/>
                </a:lnTo>
                <a:lnTo>
                  <a:pt x="0" y="1064762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386658" y="990600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73847" y="3127519"/>
            <a:ext cx="12464925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spc="594">
                <a:solidFill>
                  <a:srgbClr val="FEFEFE"/>
                </a:solidFill>
                <a:latin typeface="Hey Gotcha!"/>
                <a:ea typeface="Hey Gotcha!"/>
                <a:cs typeface="Hey Gotcha!"/>
                <a:sym typeface="Hey Gotcha!"/>
              </a:rPr>
              <a:t>TEXTO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478485" y="0"/>
            <a:ext cx="13568355" cy="1032586"/>
            <a:chOff x="0" y="0"/>
            <a:chExt cx="18091140" cy="13767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4944" y="-1188623"/>
            <a:ext cx="18757888" cy="5119340"/>
          </a:xfrm>
          <a:custGeom>
            <a:avLst/>
            <a:gdLst/>
            <a:ahLst/>
            <a:cxnLst/>
            <a:rect r="r" b="b" t="t" l="l"/>
            <a:pathLst>
              <a:path h="5119340" w="18757888">
                <a:moveTo>
                  <a:pt x="0" y="0"/>
                </a:moveTo>
                <a:lnTo>
                  <a:pt x="18757888" y="0"/>
                </a:lnTo>
                <a:lnTo>
                  <a:pt x="18757888" y="5119340"/>
                </a:lnTo>
                <a:lnTo>
                  <a:pt x="0" y="5119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17636" y="758852"/>
            <a:ext cx="5252729" cy="1224391"/>
          </a:xfrm>
          <a:custGeom>
            <a:avLst/>
            <a:gdLst/>
            <a:ahLst/>
            <a:cxnLst/>
            <a:rect r="r" b="b" t="t" l="l"/>
            <a:pathLst>
              <a:path h="1224391" w="5252729">
                <a:moveTo>
                  <a:pt x="0" y="0"/>
                </a:moveTo>
                <a:lnTo>
                  <a:pt x="5252728" y="0"/>
                </a:lnTo>
                <a:lnTo>
                  <a:pt x="5252728" y="1224390"/>
                </a:lnTo>
                <a:lnTo>
                  <a:pt x="0" y="1224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53705" y="2447323"/>
            <a:ext cx="1605280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Poppins 2"/>
                <a:ea typeface="Poppins 2"/>
                <a:cs typeface="Poppins 2"/>
                <a:sym typeface="Poppins 2"/>
              </a:rPr>
              <a:t>TEXTO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38112" y="3748400"/>
            <a:ext cx="12464925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spc="594">
                <a:solidFill>
                  <a:srgbClr val="FEFEFE"/>
                </a:solidFill>
                <a:latin typeface="Hey Gotcha!"/>
                <a:ea typeface="Hey Gotcha!"/>
                <a:cs typeface="Hey Gotcha!"/>
                <a:sym typeface="Hey Gotcha!"/>
              </a:rPr>
              <a:t>TEXTO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28587" y="86520"/>
            <a:ext cx="2907137" cy="10200480"/>
          </a:xfrm>
          <a:custGeom>
            <a:avLst/>
            <a:gdLst/>
            <a:ahLst/>
            <a:cxnLst/>
            <a:rect r="r" b="b" t="t" l="l"/>
            <a:pathLst>
              <a:path h="10200480" w="2907137">
                <a:moveTo>
                  <a:pt x="0" y="0"/>
                </a:moveTo>
                <a:lnTo>
                  <a:pt x="2907137" y="0"/>
                </a:lnTo>
                <a:lnTo>
                  <a:pt x="2907137" y="10200480"/>
                </a:lnTo>
                <a:lnTo>
                  <a:pt x="0" y="10200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698906" y="2941707"/>
            <a:ext cx="5664303" cy="1091062"/>
            <a:chOff x="0" y="0"/>
            <a:chExt cx="1801564" cy="3470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698906" y="4490240"/>
            <a:ext cx="5664303" cy="1091062"/>
            <a:chOff x="0" y="0"/>
            <a:chExt cx="1801564" cy="34701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698906" y="6038774"/>
            <a:ext cx="5664303" cy="1091062"/>
            <a:chOff x="0" y="0"/>
            <a:chExt cx="1801564" cy="34701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698906" y="7587307"/>
            <a:ext cx="5664303" cy="1091062"/>
            <a:chOff x="0" y="0"/>
            <a:chExt cx="1801564" cy="34701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535583" y="2941707"/>
            <a:ext cx="5664303" cy="1091062"/>
            <a:chOff x="0" y="0"/>
            <a:chExt cx="1801564" cy="34701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535583" y="4490240"/>
            <a:ext cx="5664303" cy="1091062"/>
            <a:chOff x="0" y="0"/>
            <a:chExt cx="1801564" cy="34701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535583" y="6038774"/>
            <a:ext cx="5664303" cy="1091062"/>
            <a:chOff x="0" y="0"/>
            <a:chExt cx="1801564" cy="3470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3115745" y="3183448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3" y="0"/>
                </a:lnTo>
                <a:lnTo>
                  <a:pt x="560533" y="560534"/>
                </a:lnTo>
                <a:lnTo>
                  <a:pt x="0" y="560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3676278" y="4712353"/>
            <a:ext cx="4394825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3115745" y="4779028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3" y="0"/>
                </a:lnTo>
                <a:lnTo>
                  <a:pt x="560533" y="560534"/>
                </a:lnTo>
                <a:lnTo>
                  <a:pt x="0" y="560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3115745" y="6327561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3" y="0"/>
                </a:lnTo>
                <a:lnTo>
                  <a:pt x="560533" y="560534"/>
                </a:lnTo>
                <a:lnTo>
                  <a:pt x="0" y="560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3115745" y="7825161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3" y="0"/>
                </a:lnTo>
                <a:lnTo>
                  <a:pt x="560533" y="560534"/>
                </a:lnTo>
                <a:lnTo>
                  <a:pt x="0" y="560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952421" y="3206972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4" y="0"/>
                </a:lnTo>
                <a:lnTo>
                  <a:pt x="560534" y="560533"/>
                </a:lnTo>
                <a:lnTo>
                  <a:pt x="0" y="5605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952421" y="4779028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4" y="0"/>
                </a:lnTo>
                <a:lnTo>
                  <a:pt x="560534" y="560534"/>
                </a:lnTo>
                <a:lnTo>
                  <a:pt x="0" y="560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952421" y="6280515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4" y="0"/>
                </a:lnTo>
                <a:lnTo>
                  <a:pt x="560534" y="560533"/>
                </a:lnTo>
                <a:lnTo>
                  <a:pt x="0" y="5605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true" flipV="false" rot="0">
            <a:off x="-817830" y="0"/>
            <a:ext cx="2907137" cy="10200480"/>
          </a:xfrm>
          <a:custGeom>
            <a:avLst/>
            <a:gdLst/>
            <a:ahLst/>
            <a:cxnLst/>
            <a:rect r="r" b="b" t="t" l="l"/>
            <a:pathLst>
              <a:path h="10200480" w="2907137">
                <a:moveTo>
                  <a:pt x="2907136" y="0"/>
                </a:moveTo>
                <a:lnTo>
                  <a:pt x="0" y="0"/>
                </a:lnTo>
                <a:lnTo>
                  <a:pt x="0" y="10200480"/>
                </a:lnTo>
                <a:lnTo>
                  <a:pt x="2907136" y="10200480"/>
                </a:lnTo>
                <a:lnTo>
                  <a:pt x="290713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4" id="34"/>
          <p:cNvGrpSpPr/>
          <p:nvPr/>
        </p:nvGrpSpPr>
        <p:grpSpPr>
          <a:xfrm rot="0">
            <a:off x="9535583" y="7559897"/>
            <a:ext cx="5664303" cy="1091062"/>
            <a:chOff x="0" y="0"/>
            <a:chExt cx="1801564" cy="34701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801564" cy="347019"/>
            </a:xfrm>
            <a:custGeom>
              <a:avLst/>
              <a:gdLst/>
              <a:ahLst/>
              <a:cxnLst/>
              <a:rect r="r" b="b" t="t" l="l"/>
              <a:pathLst>
                <a:path h="347019" w="1801564">
                  <a:moveTo>
                    <a:pt x="136679" y="0"/>
                  </a:moveTo>
                  <a:lnTo>
                    <a:pt x="1664885" y="0"/>
                  </a:lnTo>
                  <a:cubicBezTo>
                    <a:pt x="1740371" y="0"/>
                    <a:pt x="1801564" y="61193"/>
                    <a:pt x="1801564" y="136679"/>
                  </a:cubicBezTo>
                  <a:lnTo>
                    <a:pt x="1801564" y="210340"/>
                  </a:lnTo>
                  <a:cubicBezTo>
                    <a:pt x="1801564" y="246589"/>
                    <a:pt x="1787164" y="281354"/>
                    <a:pt x="1761532" y="306986"/>
                  </a:cubicBezTo>
                  <a:cubicBezTo>
                    <a:pt x="1735899" y="332619"/>
                    <a:pt x="1701135" y="347019"/>
                    <a:pt x="1664885" y="347019"/>
                  </a:cubicBezTo>
                  <a:lnTo>
                    <a:pt x="136679" y="347019"/>
                  </a:lnTo>
                  <a:cubicBezTo>
                    <a:pt x="61193" y="347019"/>
                    <a:pt x="0" y="285825"/>
                    <a:pt x="0" y="210340"/>
                  </a:cubicBezTo>
                  <a:lnTo>
                    <a:pt x="0" y="136679"/>
                  </a:lnTo>
                  <a:cubicBezTo>
                    <a:pt x="0" y="61193"/>
                    <a:pt x="61193" y="0"/>
                    <a:pt x="136679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801564" cy="385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9952421" y="7801638"/>
            <a:ext cx="560533" cy="560533"/>
          </a:xfrm>
          <a:custGeom>
            <a:avLst/>
            <a:gdLst/>
            <a:ahLst/>
            <a:cxnLst/>
            <a:rect r="r" b="b" t="t" l="l"/>
            <a:pathLst>
              <a:path h="560533" w="560533">
                <a:moveTo>
                  <a:pt x="0" y="0"/>
                </a:moveTo>
                <a:lnTo>
                  <a:pt x="560534" y="0"/>
                </a:lnTo>
                <a:lnTo>
                  <a:pt x="560534" y="560533"/>
                </a:lnTo>
                <a:lnTo>
                  <a:pt x="0" y="5605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2698906" y="876300"/>
            <a:ext cx="6227077" cy="1441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83"/>
              </a:lnSpc>
            </a:pPr>
            <a:r>
              <a:rPr lang="en-US" sz="8488" spc="-492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676278" y="3163820"/>
            <a:ext cx="3709560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676278" y="6260886"/>
            <a:ext cx="3709560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676278" y="7809420"/>
            <a:ext cx="3709560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665185" y="3195786"/>
            <a:ext cx="4014020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817415" y="6260886"/>
            <a:ext cx="3709560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817415" y="7782009"/>
            <a:ext cx="3709560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665185" y="4712353"/>
            <a:ext cx="4215254" cy="58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FFFFFF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TEXTO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6002359" y="86520"/>
            <a:ext cx="12285641" cy="1032586"/>
            <a:chOff x="0" y="0"/>
            <a:chExt cx="16380855" cy="137678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239791"/>
              <a:ext cx="8022913" cy="871756"/>
            </a:xfrm>
            <a:custGeom>
              <a:avLst/>
              <a:gdLst/>
              <a:ahLst/>
              <a:cxnLst/>
              <a:rect r="r" b="b" t="t" l="l"/>
              <a:pathLst>
                <a:path h="871756" w="8022913">
                  <a:moveTo>
                    <a:pt x="0" y="0"/>
                  </a:moveTo>
                  <a:lnTo>
                    <a:pt x="8022913" y="0"/>
                  </a:lnTo>
                  <a:lnTo>
                    <a:pt x="8022913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655" r="0" b="-3655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8218136" y="252491"/>
              <a:ext cx="1912504" cy="932685"/>
            </a:xfrm>
            <a:custGeom>
              <a:avLst/>
              <a:gdLst/>
              <a:ahLst/>
              <a:cxnLst/>
              <a:rect r="r" b="b" t="t" l="l"/>
              <a:pathLst>
                <a:path h="932685" w="1912504">
                  <a:moveTo>
                    <a:pt x="0" y="0"/>
                  </a:moveTo>
                  <a:lnTo>
                    <a:pt x="1912505" y="0"/>
                  </a:lnTo>
                  <a:lnTo>
                    <a:pt x="1912505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3655" r="0" b="-3655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10547582" y="273109"/>
              <a:ext cx="2240451" cy="830565"/>
            </a:xfrm>
            <a:custGeom>
              <a:avLst/>
              <a:gdLst/>
              <a:ahLst/>
              <a:cxnLst/>
              <a:rect r="r" b="b" t="t" l="l"/>
              <a:pathLst>
                <a:path h="830565" w="2240451">
                  <a:moveTo>
                    <a:pt x="0" y="0"/>
                  </a:moveTo>
                  <a:lnTo>
                    <a:pt x="2240451" y="0"/>
                  </a:lnTo>
                  <a:lnTo>
                    <a:pt x="2240451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655" r="0" b="-3655"/>
              </a:stretch>
            </a:blip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13196889" y="82179"/>
              <a:ext cx="1235653" cy="1212425"/>
            </a:xfrm>
            <a:custGeom>
              <a:avLst/>
              <a:gdLst/>
              <a:ahLst/>
              <a:cxnLst/>
              <a:rect r="r" b="b" t="t" l="l"/>
              <a:pathLst>
                <a:path h="1212425" w="1235653">
                  <a:moveTo>
                    <a:pt x="0" y="0"/>
                  </a:moveTo>
                  <a:lnTo>
                    <a:pt x="1235654" y="0"/>
                  </a:lnTo>
                  <a:lnTo>
                    <a:pt x="1235654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3655" r="0" b="-3655"/>
              </a:stretch>
            </a:blip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14908040" y="0"/>
              <a:ext cx="1472815" cy="1376782"/>
            </a:xfrm>
            <a:custGeom>
              <a:avLst/>
              <a:gdLst/>
              <a:ahLst/>
              <a:cxnLst/>
              <a:rect r="r" b="b" t="t" l="l"/>
              <a:pathLst>
                <a:path h="1376782" w="1472815">
                  <a:moveTo>
                    <a:pt x="0" y="0"/>
                  </a:moveTo>
                  <a:lnTo>
                    <a:pt x="1472815" y="0"/>
                  </a:lnTo>
                  <a:lnTo>
                    <a:pt x="1472815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3655" r="0" b="-3655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D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9998" y="2336408"/>
            <a:ext cx="7368224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 spc="-318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5309340"/>
            <a:ext cx="736822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408625"/>
            <a:ext cx="736822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634258" y="0"/>
            <a:ext cx="8653742" cy="10287000"/>
            <a:chOff x="0" y="0"/>
            <a:chExt cx="11538323" cy="1371600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>
              <a:alphaModFix amt="65000"/>
            </a:blip>
            <a:srcRect l="23816" t="0" r="23816" b="0"/>
            <a:stretch>
              <a:fillRect/>
            </a:stretch>
          </p:blipFill>
          <p:spPr>
            <a:xfrm flipH="false" flipV="false">
              <a:off x="0" y="0"/>
              <a:ext cx="11538323" cy="13716000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-10800000">
            <a:off x="8040008" y="-5325"/>
            <a:ext cx="3971666" cy="10227465"/>
          </a:xfrm>
          <a:custGeom>
            <a:avLst/>
            <a:gdLst/>
            <a:ahLst/>
            <a:cxnLst/>
            <a:rect r="r" b="b" t="t" l="l"/>
            <a:pathLst>
              <a:path h="10227465" w="3971666">
                <a:moveTo>
                  <a:pt x="0" y="0"/>
                </a:moveTo>
                <a:lnTo>
                  <a:pt x="3971666" y="0"/>
                </a:lnTo>
                <a:lnTo>
                  <a:pt x="3971666" y="10227464"/>
                </a:lnTo>
                <a:lnTo>
                  <a:pt x="0" y="1022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1020" y="603742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8" y="0"/>
                </a:lnTo>
                <a:lnTo>
                  <a:pt x="7288988" y="849916"/>
                </a:lnTo>
                <a:lnTo>
                  <a:pt x="0" y="8499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47055"/>
            <a:ext cx="5166596" cy="1280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00"/>
              </a:lnSpc>
            </a:pPr>
            <a:r>
              <a:rPr lang="en-US" sz="8500" spc="-493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4133800"/>
            <a:ext cx="736822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7256554"/>
            <a:ext cx="736822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369026" y="792625"/>
            <a:ext cx="2832899" cy="283289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369026" y="3727051"/>
            <a:ext cx="2832899" cy="283289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369026" y="6661476"/>
            <a:ext cx="2832899" cy="283289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2124933" y="1320422"/>
            <a:ext cx="4882044" cy="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4"/>
              </a:lnSpc>
            </a:pPr>
            <a:r>
              <a:rPr lang="en-US" sz="2029">
                <a:solidFill>
                  <a:srgbClr val="FFFFFF"/>
                </a:solidFill>
                <a:latin typeface="Open Sauce Medium Italics"/>
                <a:ea typeface="Open Sauce Medium Italics"/>
                <a:cs typeface="Open Sauce Medium Italics"/>
                <a:sym typeface="Open Sauce Medium Italics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124933" y="1729734"/>
            <a:ext cx="4533585" cy="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34"/>
              </a:lnSpc>
            </a:pPr>
            <a:r>
              <a:rPr lang="en-US" sz="202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146608" y="1917845"/>
            <a:ext cx="1277735" cy="580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843" spc="-480">
                <a:solidFill>
                  <a:srgbClr val="FFFFFF"/>
                </a:solidFill>
                <a:latin typeface="Open Sauce Medium Italics"/>
                <a:ea typeface="Open Sauce Medium Italics"/>
                <a:cs typeface="Open Sauce Medium Italics"/>
                <a:sym typeface="Open Sauce Medium Italics"/>
              </a:rPr>
              <a:t>90 %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46608" y="4853037"/>
            <a:ext cx="1277735" cy="580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843" spc="-480">
                <a:solidFill>
                  <a:srgbClr val="FFFFFF"/>
                </a:solidFill>
                <a:latin typeface="Open Sauce Medium Italics"/>
                <a:ea typeface="Open Sauce Medium Italics"/>
                <a:cs typeface="Open Sauce Medium Italics"/>
                <a:sym typeface="Open Sauce Medium Italics"/>
              </a:rPr>
              <a:t>75 %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46608" y="7790724"/>
            <a:ext cx="1277735" cy="580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843" spc="-480">
                <a:solidFill>
                  <a:srgbClr val="FFFFFF"/>
                </a:solidFill>
                <a:latin typeface="Open Sauce Medium Italics"/>
                <a:ea typeface="Open Sauce Medium Italics"/>
                <a:cs typeface="Open Sauce Medium Italics"/>
                <a:sym typeface="Open Sauce Medium Italics"/>
              </a:rPr>
              <a:t>80 %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24933" y="4288488"/>
            <a:ext cx="4533585" cy="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4"/>
              </a:lnSpc>
            </a:pPr>
            <a:r>
              <a:rPr lang="en-US" sz="2029">
                <a:solidFill>
                  <a:srgbClr val="FFFFFF"/>
                </a:solidFill>
                <a:latin typeface="Open Sauce Medium Italics"/>
                <a:ea typeface="Open Sauce Medium Italics"/>
                <a:cs typeface="Open Sauce Medium Italics"/>
                <a:sym typeface="Open Sauce Medium Italics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24933" y="4697800"/>
            <a:ext cx="4533585" cy="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34"/>
              </a:lnSpc>
            </a:pPr>
            <a:r>
              <a:rPr lang="en-US" sz="202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24933" y="7256554"/>
            <a:ext cx="5083782" cy="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4"/>
              </a:lnSpc>
            </a:pPr>
            <a:r>
              <a:rPr lang="en-US" sz="2029">
                <a:solidFill>
                  <a:srgbClr val="FFFFFF"/>
                </a:solidFill>
                <a:latin typeface="Open Sauce Medium Italics"/>
                <a:ea typeface="Open Sauce Medium Italics"/>
                <a:cs typeface="Open Sauce Medium Italics"/>
                <a:sym typeface="Open Sauce Medium Italics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24933" y="7669436"/>
            <a:ext cx="4533585" cy="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34"/>
              </a:lnSpc>
            </a:pPr>
            <a:r>
              <a:rPr lang="en-US" sz="202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700506" y="470507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8" y="0"/>
                </a:lnTo>
                <a:lnTo>
                  <a:pt x="7288988" y="849915"/>
                </a:lnTo>
                <a:lnTo>
                  <a:pt x="0" y="8499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5400000">
            <a:off x="-4043689" y="3667266"/>
            <a:ext cx="10791040" cy="3655465"/>
          </a:xfrm>
          <a:custGeom>
            <a:avLst/>
            <a:gdLst/>
            <a:ahLst/>
            <a:cxnLst/>
            <a:rect r="r" b="b" t="t" l="l"/>
            <a:pathLst>
              <a:path h="3655465" w="10791040">
                <a:moveTo>
                  <a:pt x="0" y="3655464"/>
                </a:moveTo>
                <a:lnTo>
                  <a:pt x="10791040" y="3655464"/>
                </a:lnTo>
                <a:lnTo>
                  <a:pt x="10791040" y="0"/>
                </a:lnTo>
                <a:lnTo>
                  <a:pt x="0" y="0"/>
                </a:lnTo>
                <a:lnTo>
                  <a:pt x="0" y="36554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-1327753"/>
            <a:ext cx="7962900" cy="7962868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345901" y="-1010554"/>
            <a:ext cx="7328498" cy="7328469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76" t="0" r="-24976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45901" y="4376829"/>
            <a:ext cx="5246391" cy="5246370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663102" y="4680613"/>
            <a:ext cx="4638820" cy="4638801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2092704" y="1989996"/>
            <a:ext cx="5166596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200"/>
              </a:lnSpc>
            </a:pPr>
            <a:r>
              <a:rPr lang="en-US" sz="8500" spc="-493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91076" y="4094955"/>
            <a:ext cx="736822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91076" y="7142955"/>
            <a:ext cx="736822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530810" y="308405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8" y="0"/>
                </a:lnTo>
                <a:lnTo>
                  <a:pt x="7288988" y="849916"/>
                </a:lnTo>
                <a:lnTo>
                  <a:pt x="0" y="849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906003" y="1028700"/>
            <a:ext cx="5494194" cy="9432092"/>
          </a:xfrm>
          <a:custGeom>
            <a:avLst/>
            <a:gdLst/>
            <a:ahLst/>
            <a:cxnLst/>
            <a:rect r="r" b="b" t="t" l="l"/>
            <a:pathLst>
              <a:path h="9432092" w="5494194">
                <a:moveTo>
                  <a:pt x="5494194" y="0"/>
                </a:moveTo>
                <a:lnTo>
                  <a:pt x="0" y="0"/>
                </a:lnTo>
                <a:lnTo>
                  <a:pt x="0" y="9432092"/>
                </a:lnTo>
                <a:lnTo>
                  <a:pt x="5494194" y="9432092"/>
                </a:lnTo>
                <a:lnTo>
                  <a:pt x="549419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-10800000">
            <a:off x="11526759" y="0"/>
            <a:ext cx="6761241" cy="10647624"/>
          </a:xfrm>
          <a:custGeom>
            <a:avLst/>
            <a:gdLst/>
            <a:ahLst/>
            <a:cxnLst/>
            <a:rect r="r" b="b" t="t" l="l"/>
            <a:pathLst>
              <a:path h="10647624" w="6761241">
                <a:moveTo>
                  <a:pt x="0" y="10647624"/>
                </a:moveTo>
                <a:lnTo>
                  <a:pt x="6761241" y="10647624"/>
                </a:lnTo>
                <a:lnTo>
                  <a:pt x="6761241" y="0"/>
                </a:lnTo>
                <a:lnTo>
                  <a:pt x="0" y="0"/>
                </a:lnTo>
                <a:lnTo>
                  <a:pt x="0" y="1064762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4238176"/>
            <a:ext cx="6395471" cy="905324"/>
            <a:chOff x="0" y="0"/>
            <a:chExt cx="1801564" cy="25502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01564" cy="255024"/>
            </a:xfrm>
            <a:custGeom>
              <a:avLst/>
              <a:gdLst/>
              <a:ahLst/>
              <a:cxnLst/>
              <a:rect r="r" b="b" t="t" l="l"/>
              <a:pathLst>
                <a:path h="255024" w="1801564">
                  <a:moveTo>
                    <a:pt x="121053" y="0"/>
                  </a:moveTo>
                  <a:lnTo>
                    <a:pt x="1680511" y="0"/>
                  </a:lnTo>
                  <a:cubicBezTo>
                    <a:pt x="1747367" y="0"/>
                    <a:pt x="1801564" y="54197"/>
                    <a:pt x="1801564" y="121053"/>
                  </a:cubicBezTo>
                  <a:lnTo>
                    <a:pt x="1801564" y="133971"/>
                  </a:lnTo>
                  <a:cubicBezTo>
                    <a:pt x="1801564" y="166076"/>
                    <a:pt x="1788810" y="196867"/>
                    <a:pt x="1766108" y="219568"/>
                  </a:cubicBezTo>
                  <a:cubicBezTo>
                    <a:pt x="1743407" y="242270"/>
                    <a:pt x="1712616" y="255024"/>
                    <a:pt x="1680511" y="255024"/>
                  </a:cubicBezTo>
                  <a:lnTo>
                    <a:pt x="121053" y="255024"/>
                  </a:lnTo>
                  <a:cubicBezTo>
                    <a:pt x="54197" y="255024"/>
                    <a:pt x="0" y="200827"/>
                    <a:pt x="0" y="133971"/>
                  </a:cubicBezTo>
                  <a:lnTo>
                    <a:pt x="0" y="121053"/>
                  </a:lnTo>
                  <a:cubicBezTo>
                    <a:pt x="0" y="88948"/>
                    <a:pt x="12754" y="58158"/>
                    <a:pt x="35456" y="35456"/>
                  </a:cubicBezTo>
                  <a:cubicBezTo>
                    <a:pt x="58158" y="12754"/>
                    <a:pt x="88948" y="0"/>
                    <a:pt x="121053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01564" cy="293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5548312"/>
            <a:ext cx="6395471" cy="905324"/>
            <a:chOff x="0" y="0"/>
            <a:chExt cx="1801564" cy="2550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01564" cy="255024"/>
            </a:xfrm>
            <a:custGeom>
              <a:avLst/>
              <a:gdLst/>
              <a:ahLst/>
              <a:cxnLst/>
              <a:rect r="r" b="b" t="t" l="l"/>
              <a:pathLst>
                <a:path h="255024" w="1801564">
                  <a:moveTo>
                    <a:pt x="121053" y="0"/>
                  </a:moveTo>
                  <a:lnTo>
                    <a:pt x="1680511" y="0"/>
                  </a:lnTo>
                  <a:cubicBezTo>
                    <a:pt x="1747367" y="0"/>
                    <a:pt x="1801564" y="54197"/>
                    <a:pt x="1801564" y="121053"/>
                  </a:cubicBezTo>
                  <a:lnTo>
                    <a:pt x="1801564" y="133971"/>
                  </a:lnTo>
                  <a:cubicBezTo>
                    <a:pt x="1801564" y="166076"/>
                    <a:pt x="1788810" y="196867"/>
                    <a:pt x="1766108" y="219568"/>
                  </a:cubicBezTo>
                  <a:cubicBezTo>
                    <a:pt x="1743407" y="242270"/>
                    <a:pt x="1712616" y="255024"/>
                    <a:pt x="1680511" y="255024"/>
                  </a:cubicBezTo>
                  <a:lnTo>
                    <a:pt x="121053" y="255024"/>
                  </a:lnTo>
                  <a:cubicBezTo>
                    <a:pt x="54197" y="255024"/>
                    <a:pt x="0" y="200827"/>
                    <a:pt x="0" y="133971"/>
                  </a:cubicBezTo>
                  <a:lnTo>
                    <a:pt x="0" y="121053"/>
                  </a:lnTo>
                  <a:cubicBezTo>
                    <a:pt x="0" y="88948"/>
                    <a:pt x="12754" y="58158"/>
                    <a:pt x="35456" y="35456"/>
                  </a:cubicBezTo>
                  <a:cubicBezTo>
                    <a:pt x="58158" y="12754"/>
                    <a:pt x="88948" y="0"/>
                    <a:pt x="121053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01564" cy="293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8700" y="6858449"/>
            <a:ext cx="6395471" cy="905324"/>
            <a:chOff x="0" y="0"/>
            <a:chExt cx="1801564" cy="2550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01564" cy="255024"/>
            </a:xfrm>
            <a:custGeom>
              <a:avLst/>
              <a:gdLst/>
              <a:ahLst/>
              <a:cxnLst/>
              <a:rect r="r" b="b" t="t" l="l"/>
              <a:pathLst>
                <a:path h="255024" w="1801564">
                  <a:moveTo>
                    <a:pt x="121053" y="0"/>
                  </a:moveTo>
                  <a:lnTo>
                    <a:pt x="1680511" y="0"/>
                  </a:lnTo>
                  <a:cubicBezTo>
                    <a:pt x="1747367" y="0"/>
                    <a:pt x="1801564" y="54197"/>
                    <a:pt x="1801564" y="121053"/>
                  </a:cubicBezTo>
                  <a:lnTo>
                    <a:pt x="1801564" y="133971"/>
                  </a:lnTo>
                  <a:cubicBezTo>
                    <a:pt x="1801564" y="166076"/>
                    <a:pt x="1788810" y="196867"/>
                    <a:pt x="1766108" y="219568"/>
                  </a:cubicBezTo>
                  <a:cubicBezTo>
                    <a:pt x="1743407" y="242270"/>
                    <a:pt x="1712616" y="255024"/>
                    <a:pt x="1680511" y="255024"/>
                  </a:cubicBezTo>
                  <a:lnTo>
                    <a:pt x="121053" y="255024"/>
                  </a:lnTo>
                  <a:cubicBezTo>
                    <a:pt x="54197" y="255024"/>
                    <a:pt x="0" y="200827"/>
                    <a:pt x="0" y="133971"/>
                  </a:cubicBezTo>
                  <a:lnTo>
                    <a:pt x="0" y="121053"/>
                  </a:lnTo>
                  <a:cubicBezTo>
                    <a:pt x="0" y="88948"/>
                    <a:pt x="12754" y="58158"/>
                    <a:pt x="35456" y="35456"/>
                  </a:cubicBezTo>
                  <a:cubicBezTo>
                    <a:pt x="58158" y="12754"/>
                    <a:pt x="88948" y="0"/>
                    <a:pt x="121053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01564" cy="293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8287648"/>
            <a:ext cx="6395471" cy="905324"/>
            <a:chOff x="0" y="0"/>
            <a:chExt cx="1801564" cy="2550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01564" cy="255024"/>
            </a:xfrm>
            <a:custGeom>
              <a:avLst/>
              <a:gdLst/>
              <a:ahLst/>
              <a:cxnLst/>
              <a:rect r="r" b="b" t="t" l="l"/>
              <a:pathLst>
                <a:path h="255024" w="1801564">
                  <a:moveTo>
                    <a:pt x="121053" y="0"/>
                  </a:moveTo>
                  <a:lnTo>
                    <a:pt x="1680511" y="0"/>
                  </a:lnTo>
                  <a:cubicBezTo>
                    <a:pt x="1747367" y="0"/>
                    <a:pt x="1801564" y="54197"/>
                    <a:pt x="1801564" y="121053"/>
                  </a:cubicBezTo>
                  <a:lnTo>
                    <a:pt x="1801564" y="133971"/>
                  </a:lnTo>
                  <a:cubicBezTo>
                    <a:pt x="1801564" y="166076"/>
                    <a:pt x="1788810" y="196867"/>
                    <a:pt x="1766108" y="219568"/>
                  </a:cubicBezTo>
                  <a:cubicBezTo>
                    <a:pt x="1743407" y="242270"/>
                    <a:pt x="1712616" y="255024"/>
                    <a:pt x="1680511" y="255024"/>
                  </a:cubicBezTo>
                  <a:lnTo>
                    <a:pt x="121053" y="255024"/>
                  </a:lnTo>
                  <a:cubicBezTo>
                    <a:pt x="54197" y="255024"/>
                    <a:pt x="0" y="200827"/>
                    <a:pt x="0" y="133971"/>
                  </a:cubicBezTo>
                  <a:lnTo>
                    <a:pt x="0" y="121053"/>
                  </a:lnTo>
                  <a:cubicBezTo>
                    <a:pt x="0" y="88948"/>
                    <a:pt x="12754" y="58158"/>
                    <a:pt x="35456" y="35456"/>
                  </a:cubicBezTo>
                  <a:cubicBezTo>
                    <a:pt x="58158" y="12754"/>
                    <a:pt x="88948" y="0"/>
                    <a:pt x="121053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801564" cy="293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6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59941" y="4337222"/>
            <a:ext cx="707231" cy="707231"/>
          </a:xfrm>
          <a:custGeom>
            <a:avLst/>
            <a:gdLst/>
            <a:ahLst/>
            <a:cxnLst/>
            <a:rect r="r" b="b" t="t" l="l"/>
            <a:pathLst>
              <a:path h="707231" w="707231">
                <a:moveTo>
                  <a:pt x="0" y="0"/>
                </a:moveTo>
                <a:lnTo>
                  <a:pt x="707231" y="0"/>
                </a:lnTo>
                <a:lnTo>
                  <a:pt x="707231" y="707232"/>
                </a:lnTo>
                <a:lnTo>
                  <a:pt x="0" y="7072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59941" y="5627343"/>
            <a:ext cx="707231" cy="707231"/>
          </a:xfrm>
          <a:custGeom>
            <a:avLst/>
            <a:gdLst/>
            <a:ahLst/>
            <a:cxnLst/>
            <a:rect r="r" b="b" t="t" l="l"/>
            <a:pathLst>
              <a:path h="707231" w="707231">
                <a:moveTo>
                  <a:pt x="0" y="0"/>
                </a:moveTo>
                <a:lnTo>
                  <a:pt x="707231" y="0"/>
                </a:lnTo>
                <a:lnTo>
                  <a:pt x="707231" y="707231"/>
                </a:lnTo>
                <a:lnTo>
                  <a:pt x="0" y="7072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35364" y="6939412"/>
            <a:ext cx="707231" cy="707231"/>
          </a:xfrm>
          <a:custGeom>
            <a:avLst/>
            <a:gdLst/>
            <a:ahLst/>
            <a:cxnLst/>
            <a:rect r="r" b="b" t="t" l="l"/>
            <a:pathLst>
              <a:path h="707231" w="707231">
                <a:moveTo>
                  <a:pt x="0" y="0"/>
                </a:moveTo>
                <a:lnTo>
                  <a:pt x="707231" y="0"/>
                </a:lnTo>
                <a:lnTo>
                  <a:pt x="707231" y="707231"/>
                </a:lnTo>
                <a:lnTo>
                  <a:pt x="0" y="7072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59941" y="8392423"/>
            <a:ext cx="658078" cy="658078"/>
          </a:xfrm>
          <a:custGeom>
            <a:avLst/>
            <a:gdLst/>
            <a:ahLst/>
            <a:cxnLst/>
            <a:rect r="r" b="b" t="t" l="l"/>
            <a:pathLst>
              <a:path h="658078" w="658078">
                <a:moveTo>
                  <a:pt x="0" y="0"/>
                </a:moveTo>
                <a:lnTo>
                  <a:pt x="658077" y="0"/>
                </a:lnTo>
                <a:lnTo>
                  <a:pt x="658077" y="658078"/>
                </a:lnTo>
                <a:lnTo>
                  <a:pt x="0" y="6580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913303" y="1739028"/>
            <a:ext cx="4594181" cy="1441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83"/>
              </a:lnSpc>
            </a:pPr>
            <a:r>
              <a:rPr lang="en-US" sz="8488" spc="-492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351627" y="4505100"/>
            <a:ext cx="256167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51627" y="5815237"/>
            <a:ext cx="4141043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51627" y="7125149"/>
            <a:ext cx="4141043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351627" y="8554348"/>
            <a:ext cx="4141043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250767" y="68266"/>
            <a:ext cx="13568355" cy="1032586"/>
            <a:chOff x="0" y="0"/>
            <a:chExt cx="18091140" cy="137678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111" r="0" b="-51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26612" y="0"/>
            <a:ext cx="8361388" cy="10287000"/>
            <a:chOff x="0" y="0"/>
            <a:chExt cx="11148517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42161" t="0" r="5276" b="0"/>
            <a:stretch>
              <a:fillRect/>
            </a:stretch>
          </p:blipFill>
          <p:spPr>
            <a:xfrm flipH="false" flipV="false">
              <a:off x="0" y="0"/>
              <a:ext cx="11148517" cy="13716000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false" flipV="false" rot="0">
            <a:off x="1028700" y="8443251"/>
            <a:ext cx="815049" cy="815049"/>
          </a:xfrm>
          <a:custGeom>
            <a:avLst/>
            <a:gdLst/>
            <a:ahLst/>
            <a:cxnLst/>
            <a:rect r="r" b="b" t="t" l="l"/>
            <a:pathLst>
              <a:path h="815049" w="815049">
                <a:moveTo>
                  <a:pt x="0" y="0"/>
                </a:moveTo>
                <a:lnTo>
                  <a:pt x="815049" y="0"/>
                </a:lnTo>
                <a:lnTo>
                  <a:pt x="815049" y="815049"/>
                </a:lnTo>
                <a:lnTo>
                  <a:pt x="0" y="8150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91187" y="8812675"/>
            <a:ext cx="3879856" cy="4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6"/>
              </a:lnSpc>
            </a:pPr>
            <a:r>
              <a:rPr lang="en-US" sz="2404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91187" y="8450426"/>
            <a:ext cx="2147919" cy="4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6"/>
              </a:lnSpc>
            </a:pPr>
            <a:r>
              <a:rPr lang="en-US" sz="2404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TEXTO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276917" y="-271437"/>
            <a:ext cx="4291337" cy="10829873"/>
          </a:xfrm>
          <a:custGeom>
            <a:avLst/>
            <a:gdLst/>
            <a:ahLst/>
            <a:cxnLst/>
            <a:rect r="r" b="b" t="t" l="l"/>
            <a:pathLst>
              <a:path h="10829873" w="4291337">
                <a:moveTo>
                  <a:pt x="0" y="0"/>
                </a:moveTo>
                <a:lnTo>
                  <a:pt x="4291337" y="0"/>
                </a:lnTo>
                <a:lnTo>
                  <a:pt x="4291337" y="10829874"/>
                </a:lnTo>
                <a:lnTo>
                  <a:pt x="0" y="108298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6387024" y="-355827"/>
            <a:ext cx="5028736" cy="10642827"/>
          </a:xfrm>
          <a:custGeom>
            <a:avLst/>
            <a:gdLst/>
            <a:ahLst/>
            <a:cxnLst/>
            <a:rect r="r" b="b" t="t" l="l"/>
            <a:pathLst>
              <a:path h="10642827" w="5028736">
                <a:moveTo>
                  <a:pt x="0" y="0"/>
                </a:moveTo>
                <a:lnTo>
                  <a:pt x="5028736" y="0"/>
                </a:lnTo>
                <a:lnTo>
                  <a:pt x="5028736" y="10642827"/>
                </a:lnTo>
                <a:lnTo>
                  <a:pt x="0" y="106428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3041446"/>
            <a:ext cx="6495943" cy="230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98"/>
              </a:lnSpc>
            </a:pPr>
            <a:r>
              <a:rPr lang="en-US" sz="13570" spc="-787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226797"/>
            <a:ext cx="6156541" cy="1081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80"/>
              </a:lnSpc>
            </a:pPr>
            <a:r>
              <a:rPr lang="en-US" sz="6342">
                <a:solidFill>
                  <a:srgbClr val="1079D8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TEXTO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86620" y="446878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9" y="0"/>
                </a:lnTo>
                <a:lnTo>
                  <a:pt x="7288989" y="849916"/>
                </a:lnTo>
                <a:lnTo>
                  <a:pt x="0" y="8499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DAGMiY-tAjw</dc:identifier>
  <dcterms:modified xsi:type="dcterms:W3CDTF">2011-08-01T06:04:30Z</dcterms:modified>
  <cp:revision>1</cp:revision>
  <dc:title>Plantilla 1 VI Congreso FEMMEDE</dc:title>
</cp:coreProperties>
</file>